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9" r:id="rId2"/>
    <p:sldId id="433" r:id="rId3"/>
    <p:sldId id="429" r:id="rId4"/>
    <p:sldId id="430" r:id="rId5"/>
    <p:sldId id="431" r:id="rId6"/>
    <p:sldId id="435" r:id="rId7"/>
    <p:sldId id="437" r:id="rId8"/>
    <p:sldId id="284" r:id="rId9"/>
    <p:sldId id="438" r:id="rId10"/>
    <p:sldId id="439" r:id="rId11"/>
    <p:sldId id="296" r:id="rId12"/>
    <p:sldId id="434"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Soeters" initials="SS" lastIdx="7" clrIdx="0">
    <p:extLst>
      <p:ext uri="{19B8F6BF-5375-455C-9EA6-DF929625EA0E}">
        <p15:presenceInfo xmlns:p15="http://schemas.microsoft.com/office/powerpoint/2012/main" userId="S::simone.soeters@uts.edu.au::935b79b5-cf12-4e45-bb30-7e7650e169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4BEB"/>
    <a:srgbClr val="B2B2B2"/>
    <a:srgbClr val="19AF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86957"/>
  </p:normalViewPr>
  <p:slideViewPr>
    <p:cSldViewPr snapToGrid="0" snapToObjects="1">
      <p:cViewPr varScale="1">
        <p:scale>
          <a:sx n="96" d="100"/>
          <a:sy n="96" d="100"/>
        </p:scale>
        <p:origin x="1680"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01D9F-B952-5541-8D51-A36850B7B766}"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C062E-9E46-1347-9FB1-FCECA280EF1A}" type="slidenum">
              <a:rPr lang="en-US" smtClean="0"/>
              <a:t>‹#›</a:t>
            </a:fld>
            <a:endParaRPr lang="en-US"/>
          </a:p>
        </p:txBody>
      </p:sp>
    </p:spTree>
    <p:extLst>
      <p:ext uri="{BB962C8B-B14F-4D97-AF65-F5344CB8AC3E}">
        <p14:creationId xmlns:p14="http://schemas.microsoft.com/office/powerpoint/2010/main" val="365610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criteria for safely managed </a:t>
            </a:r>
            <a:r>
              <a:rPr lang="en-AU" dirty="0"/>
              <a:t>means </a:t>
            </a:r>
            <a:r>
              <a:rPr lang="en-AU" sz="1200" kern="1200" dirty="0">
                <a:solidFill>
                  <a:schemeClr val="tx1"/>
                </a:solidFill>
                <a:effectLst/>
                <a:latin typeface="+mn-lt"/>
                <a:ea typeface="+mn-ea"/>
                <a:cs typeface="+mn-cs"/>
              </a:rPr>
              <a:t>households must use an </a:t>
            </a:r>
            <a:r>
              <a:rPr lang="en-AU" sz="1200" b="1" kern="1200" dirty="0">
                <a:solidFill>
                  <a:schemeClr val="tx1"/>
                </a:solidFill>
                <a:effectLst/>
                <a:latin typeface="+mn-lt"/>
                <a:ea typeface="+mn-ea"/>
                <a:cs typeface="+mn-cs"/>
              </a:rPr>
              <a:t>improved type of sanitation facility that is not shared with other households and the excreta produced must either be safely treated in situ, or transported and treated off-site</a:t>
            </a:r>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practice, there are three possible pathways to safely managed services:</a:t>
            </a:r>
          </a:p>
          <a:p>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Wastewater treated offsite</a:t>
            </a:r>
            <a:r>
              <a:rPr lang="en-AU" sz="1200" kern="1200" dirty="0">
                <a:solidFill>
                  <a:schemeClr val="tx1"/>
                </a:solidFill>
                <a:effectLst/>
                <a:latin typeface="+mn-lt"/>
                <a:ea typeface="+mn-ea"/>
                <a:cs typeface="+mn-cs"/>
              </a:rPr>
              <a:t>: excreta are conveyed with wastewater through sewer lines and treated off-site at wastewater treatment plants</a:t>
            </a:r>
          </a:p>
          <a:p>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Excreta emptied and treated off-site</a:t>
            </a:r>
            <a:r>
              <a:rPr lang="en-AU" sz="1200" kern="1200" dirty="0">
                <a:solidFill>
                  <a:schemeClr val="tx1"/>
                </a:solidFill>
                <a:effectLst/>
                <a:latin typeface="+mn-lt"/>
                <a:ea typeface="+mn-ea"/>
                <a:cs typeface="+mn-cs"/>
              </a:rPr>
              <a:t>: excreta are emptied from septic tanks and latrine pits, removed and treated offsite at facilities designed for faecal sludge</a:t>
            </a:r>
          </a:p>
          <a:p>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Excreta treated and disposed of in situ</a:t>
            </a:r>
            <a:r>
              <a:rPr lang="en-AU" sz="1200" kern="1200" dirty="0">
                <a:solidFill>
                  <a:schemeClr val="tx1"/>
                </a:solidFill>
                <a:effectLst/>
                <a:latin typeface="+mn-lt"/>
                <a:ea typeface="+mn-ea"/>
                <a:cs typeface="+mn-cs"/>
              </a:rPr>
              <a:t>: excreta are treated and disposed of in situ in septic tanks with appropriate </a:t>
            </a:r>
            <a:r>
              <a:rPr lang="en-AU" sz="1200" kern="1200" dirty="0" err="1">
                <a:solidFill>
                  <a:schemeClr val="tx1"/>
                </a:solidFill>
                <a:effectLst/>
                <a:latin typeface="+mn-lt"/>
                <a:ea typeface="+mn-ea"/>
                <a:cs typeface="+mn-cs"/>
              </a:rPr>
              <a:t>leachfields</a:t>
            </a:r>
            <a:r>
              <a:rPr lang="en-AU" sz="1200" kern="1200" dirty="0">
                <a:solidFill>
                  <a:schemeClr val="tx1"/>
                </a:solidFill>
                <a:effectLst/>
                <a:latin typeface="+mn-lt"/>
                <a:ea typeface="+mn-ea"/>
                <a:cs typeface="+mn-cs"/>
              </a:rPr>
              <a:t>, or in latrine pits that are covered and left undisturbed when full. </a:t>
            </a:r>
          </a:p>
          <a:p>
            <a:r>
              <a:rPr lang="en-AU" sz="1200" kern="1200" dirty="0">
                <a:solidFill>
                  <a:schemeClr val="tx1"/>
                </a:solidFill>
                <a:effectLst/>
                <a:latin typeface="+mn-lt"/>
                <a:ea typeface="+mn-ea"/>
                <a:cs typeface="+mn-cs"/>
              </a:rPr>
              <a:t>(JMP,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DB7183-C98D-41E2-BEAE-0BEF714AB572}" type="slidenum">
              <a:rPr lang="en-AU" smtClean="0"/>
              <a:t>2</a:t>
            </a:fld>
            <a:endParaRPr lang="en-AU"/>
          </a:p>
        </p:txBody>
      </p:sp>
    </p:spTree>
    <p:extLst>
      <p:ext uri="{BB962C8B-B14F-4D97-AF65-F5344CB8AC3E}">
        <p14:creationId xmlns:p14="http://schemas.microsoft.com/office/powerpoint/2010/main" val="218317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Screening of rubbish</a:t>
            </a:r>
          </a:p>
          <a:p>
            <a:r>
              <a:rPr lang="en-US" b="0" dirty="0" err="1"/>
              <a:t>Duri</a:t>
            </a:r>
            <a:r>
              <a:rPr lang="en-US" b="0" dirty="0"/>
              <a:t> </a:t>
            </a:r>
            <a:r>
              <a:rPr lang="en-US" b="0" dirty="0" err="1"/>
              <a:t>Kosambi</a:t>
            </a:r>
            <a:r>
              <a:rPr lang="en-US" b="0" dirty="0"/>
              <a:t> treat this issue by using additional chemicals which increases production costs and rough sands can damage machines </a:t>
            </a:r>
          </a:p>
          <a:p>
            <a:r>
              <a:rPr lang="en-GB" sz="1200" kern="1200" dirty="0" err="1">
                <a:solidFill>
                  <a:schemeClr val="tx1"/>
                </a:solidFill>
                <a:effectLst/>
                <a:latin typeface="+mn-lt"/>
                <a:ea typeface="+mn-ea"/>
                <a:cs typeface="+mn-cs"/>
              </a:rPr>
              <a:t>Kushtia</a:t>
            </a:r>
            <a:r>
              <a:rPr lang="en-GB" sz="1200" kern="1200" dirty="0">
                <a:solidFill>
                  <a:schemeClr val="tx1"/>
                </a:solidFill>
                <a:effectLst/>
                <a:latin typeface="+mn-lt"/>
                <a:ea typeface="+mn-ea"/>
                <a:cs typeface="+mn-cs"/>
              </a:rPr>
              <a:t> FSTP: Quality of sludge is not consistent. Time and labour requirement increases due to cleaning of foreign and unwanted materials resulting increase in production cost. </a:t>
            </a:r>
          </a:p>
          <a:p>
            <a:r>
              <a:rPr lang="en-GB" sz="1200" kern="1200" dirty="0">
                <a:solidFill>
                  <a:schemeClr val="tx1"/>
                </a:solidFill>
                <a:effectLst/>
                <a:latin typeface="+mn-lt"/>
                <a:ea typeface="+mn-ea"/>
                <a:cs typeface="+mn-cs"/>
              </a:rPr>
              <a:t>Some countries in Africa starting to charge differently for poor quality sludge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t>Intended capacity vs. reality</a:t>
            </a:r>
          </a:p>
          <a:p>
            <a:pPr>
              <a:lnSpc>
                <a:spcPct val="100000"/>
              </a:lnSpc>
            </a:pPr>
            <a:r>
              <a:rPr lang="en-AU" sz="1200" dirty="0"/>
              <a:t>Khulna wastewater treatment plant </a:t>
            </a:r>
            <a:r>
              <a:rPr lang="en-AU" dirty="0"/>
              <a:t>scale was too large (only using 5% of capacity). Should have staged the development and investment incrementally. Similar to </a:t>
            </a:r>
            <a:r>
              <a:rPr lang="en-AU" dirty="0" err="1"/>
              <a:t>Duri</a:t>
            </a:r>
            <a:r>
              <a:rPr lang="en-AU" dirty="0"/>
              <a:t> </a:t>
            </a:r>
            <a:r>
              <a:rPr lang="en-AU" dirty="0" err="1"/>
              <a:t>Kosambi</a:t>
            </a:r>
            <a:r>
              <a:rPr lang="en-AU" dirty="0"/>
              <a:t> FSTP, only using 25% of capacity</a:t>
            </a:r>
            <a:r>
              <a:rPr lang="en-AU" dirty="0">
                <a:sym typeface="Wingdings" pitchFamily="2" charset="2"/>
              </a:rPr>
              <a:t> </a:t>
            </a:r>
            <a:r>
              <a:rPr lang="en-AU" sz="1200" b="0" i="0" u="none" strike="noStrike" kern="1200" dirty="0">
                <a:solidFill>
                  <a:schemeClr val="tx1"/>
                </a:solidFill>
                <a:effectLst/>
                <a:latin typeface="+mn-lt"/>
                <a:ea typeface="+mn-ea"/>
                <a:cs typeface="+mn-cs"/>
              </a:rPr>
              <a:t>people have septic tanks that seep rather than fill and awareness of any need to empty is low. So it is something they are addressing through various means both themselves and in partnership with other sector actors, but one which is not yet solved.</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t>Environmental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Flooding, inundation or have sandy soil (risk contaminating groundwater(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t>Power failures and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Introduction of covered solar driers assisting </a:t>
            </a:r>
            <a:r>
              <a:rPr lang="en-AU" dirty="0"/>
              <a:t>with </a:t>
            </a:r>
            <a:r>
              <a:rPr lang="en-AU" sz="1200" dirty="0"/>
              <a:t>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t>O&amp;H Challenges</a:t>
            </a:r>
          </a:p>
          <a:p>
            <a:pPr>
              <a:lnSpc>
                <a:spcPct val="100000"/>
              </a:lnSpc>
            </a:pPr>
            <a:r>
              <a:rPr lang="en-AU" sz="1200" dirty="0">
                <a:solidFill>
                  <a:schemeClr val="bg1"/>
                </a:solidFill>
              </a:rPr>
              <a:t>manual sorting of solid waste (to extract organic matter for co-composting with faecal sludge), staff are frequently cut by metal scraps. This is despite OH&amp;S measures mandated including use of boots, gloves and handwashing with anti-bacterial soap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t>Variability of waste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the input is low, then end product production is less. If input is high, the plant cannot handle the excess amount and discharged in trench which may cause environmental pollution.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F16C062E-9E46-1347-9FB1-FCECA280EF1A}" type="slidenum">
              <a:rPr lang="en-US" smtClean="0"/>
              <a:t>11</a:t>
            </a:fld>
            <a:endParaRPr lang="en-US"/>
          </a:p>
        </p:txBody>
      </p:sp>
    </p:spTree>
    <p:extLst>
      <p:ext uri="{BB962C8B-B14F-4D97-AF65-F5344CB8AC3E}">
        <p14:creationId xmlns:p14="http://schemas.microsoft.com/office/powerpoint/2010/main" val="4003404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B7183-C98D-41E2-BEAE-0BEF714AB572}" type="slidenum">
              <a:rPr lang="en-AU" smtClean="0"/>
              <a:t>12</a:t>
            </a:fld>
            <a:endParaRPr lang="en-AU"/>
          </a:p>
        </p:txBody>
      </p:sp>
    </p:spTree>
    <p:extLst>
      <p:ext uri="{BB962C8B-B14F-4D97-AF65-F5344CB8AC3E}">
        <p14:creationId xmlns:p14="http://schemas.microsoft.com/office/powerpoint/2010/main" val="515992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6C062E-9E46-1347-9FB1-FCECA280EF1A}" type="slidenum">
              <a:rPr lang="en-US" smtClean="0"/>
              <a:t>13</a:t>
            </a:fld>
            <a:endParaRPr lang="en-US"/>
          </a:p>
        </p:txBody>
      </p:sp>
    </p:spTree>
    <p:extLst>
      <p:ext uri="{BB962C8B-B14F-4D97-AF65-F5344CB8AC3E}">
        <p14:creationId xmlns:p14="http://schemas.microsoft.com/office/powerpoint/2010/main" val="370306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research project with emerging findings</a:t>
            </a:r>
          </a:p>
          <a:p>
            <a:endParaRPr lang="en-US" dirty="0"/>
          </a:p>
          <a:p>
            <a:r>
              <a:rPr lang="en-AU" sz="1200" b="1" dirty="0"/>
              <a:t>Objectives</a:t>
            </a:r>
          </a:p>
          <a:p>
            <a:pPr marL="285750" indent="-285750">
              <a:buFont typeface="Arial" panose="020B0604020202020204" pitchFamily="34" charset="0"/>
              <a:buChar char="•"/>
            </a:pPr>
            <a:r>
              <a:rPr lang="en-AU" sz="1200" dirty="0"/>
              <a:t>real-world implementation and use of selected technologies </a:t>
            </a:r>
          </a:p>
          <a:p>
            <a:pPr marL="285750" indent="-285750">
              <a:buFont typeface="Arial" panose="020B0604020202020204" pitchFamily="34" charset="0"/>
              <a:buChar char="•"/>
            </a:pPr>
            <a:endParaRPr lang="en-AU" sz="1200" dirty="0"/>
          </a:p>
          <a:p>
            <a:r>
              <a:rPr lang="en-AU" sz="1200" b="1" dirty="0"/>
              <a:t>Methodology</a:t>
            </a:r>
          </a:p>
          <a:p>
            <a:pPr marL="342900" indent="-342900">
              <a:buFont typeface="Arial" panose="020B0604020202020204" pitchFamily="34" charset="0"/>
              <a:buChar char="•"/>
            </a:pPr>
            <a:r>
              <a:rPr lang="en-AU" sz="1200" dirty="0"/>
              <a:t>Semi-structured interviews (in person and remotely)</a:t>
            </a:r>
          </a:p>
          <a:p>
            <a:endParaRPr lang="en-US" dirty="0"/>
          </a:p>
        </p:txBody>
      </p:sp>
      <p:sp>
        <p:nvSpPr>
          <p:cNvPr id="4" name="Slide Number Placeholder 3"/>
          <p:cNvSpPr>
            <a:spLocks noGrp="1"/>
          </p:cNvSpPr>
          <p:nvPr>
            <p:ph type="sldNum" sz="quarter" idx="10"/>
          </p:nvPr>
        </p:nvSpPr>
        <p:spPr/>
        <p:txBody>
          <a:bodyPr/>
          <a:lstStyle/>
          <a:p>
            <a:fld id="{FADB7183-C98D-41E2-BEAE-0BEF714AB572}" type="slidenum">
              <a:rPr lang="en-AU" smtClean="0"/>
              <a:t>3</a:t>
            </a:fld>
            <a:endParaRPr lang="en-AU"/>
          </a:p>
        </p:txBody>
      </p:sp>
    </p:spTree>
    <p:extLst>
      <p:ext uri="{BB962C8B-B14F-4D97-AF65-F5344CB8AC3E}">
        <p14:creationId xmlns:p14="http://schemas.microsoft.com/office/powerpoint/2010/main" val="369076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t>ISF-UTS</a:t>
            </a:r>
            <a:r>
              <a:rPr lang="en-AU" sz="1200" dirty="0"/>
              <a:t> (leading on design, analysis, some remote interviews and writing) and </a:t>
            </a:r>
            <a:r>
              <a:rPr lang="en-AU" sz="1200" b="1" dirty="0"/>
              <a:t>SNV</a:t>
            </a:r>
            <a:r>
              <a:rPr lang="en-AU" sz="1200" dirty="0"/>
              <a:t> Netherlands Development Organisation (SNV country offices conducting semi-structured qualitative interviews with operators and designers of treatment technologies)</a:t>
            </a:r>
          </a:p>
          <a:p>
            <a:endParaRPr lang="en-US" dirty="0"/>
          </a:p>
        </p:txBody>
      </p:sp>
      <p:sp>
        <p:nvSpPr>
          <p:cNvPr id="4" name="Slide Number Placeholder 3"/>
          <p:cNvSpPr>
            <a:spLocks noGrp="1"/>
          </p:cNvSpPr>
          <p:nvPr>
            <p:ph type="sldNum" sz="quarter" idx="10"/>
          </p:nvPr>
        </p:nvSpPr>
        <p:spPr/>
        <p:txBody>
          <a:bodyPr/>
          <a:lstStyle/>
          <a:p>
            <a:fld id="{FADB7183-C98D-41E2-BEAE-0BEF714AB572}" type="slidenum">
              <a:rPr lang="en-AU" smtClean="0"/>
              <a:t>4</a:t>
            </a:fld>
            <a:endParaRPr lang="en-AU"/>
          </a:p>
        </p:txBody>
      </p:sp>
    </p:spTree>
    <p:extLst>
      <p:ext uri="{BB962C8B-B14F-4D97-AF65-F5344CB8AC3E}">
        <p14:creationId xmlns:p14="http://schemas.microsoft.com/office/powerpoint/2010/main" val="224627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PD PAL- city owned sewerage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Andrich system = </a:t>
            </a:r>
            <a:r>
              <a:rPr lang="en-US" sz="1200" kern="1200" dirty="0">
                <a:solidFill>
                  <a:schemeClr val="tx1"/>
                </a:solidFill>
                <a:effectLst/>
                <a:latin typeface="+mn-lt"/>
                <a:ea typeface="+mn-ea"/>
                <a:cs typeface="+mn-cs"/>
              </a:rPr>
              <a:t>treatment system being trialed at </a:t>
            </a:r>
            <a:r>
              <a:rPr lang="en-US" sz="1200" kern="1200" dirty="0" err="1">
                <a:solidFill>
                  <a:schemeClr val="tx1"/>
                </a:solidFill>
                <a:effectLst/>
                <a:latin typeface="+mn-lt"/>
                <a:ea typeface="+mn-ea"/>
                <a:cs typeface="+mn-cs"/>
              </a:rPr>
              <a:t>Duri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Kosambi</a:t>
            </a:r>
            <a:r>
              <a:rPr lang="en-US" sz="1200" kern="1200" dirty="0">
                <a:solidFill>
                  <a:schemeClr val="tx1"/>
                </a:solidFill>
                <a:effectLst/>
                <a:latin typeface="+mn-lt"/>
                <a:ea typeface="+mn-ea"/>
                <a:cs typeface="+mn-cs"/>
              </a:rPr>
              <a:t>. Andrich is named after two Indonesian engineers that developed the system. It is basically a Nanofiltration Membrane Unit which is equipped with Dissolved Air Flotation (DAF) as a pre-treatment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16C062E-9E46-1347-9FB1-FCECA280EF1A}" type="slidenum">
              <a:rPr lang="en-US" smtClean="0"/>
              <a:t>5</a:t>
            </a:fld>
            <a:endParaRPr lang="en-US"/>
          </a:p>
        </p:txBody>
      </p:sp>
    </p:spTree>
    <p:extLst>
      <p:ext uri="{BB962C8B-B14F-4D97-AF65-F5344CB8AC3E}">
        <p14:creationId xmlns:p14="http://schemas.microsoft.com/office/powerpoint/2010/main" val="18934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Carbonization involves conversion of organic substances (sludge, banana stalks and market waste) into carbon or a carbon-containing residue through pyrolysis (decomposition brought about by high temperatures) or burning under limited oxygen supply.</a:t>
            </a:r>
            <a:r>
              <a:rPr lang="en-AU" dirty="0">
                <a:effectLst/>
              </a:rPr>
              <a:t> </a:t>
            </a:r>
            <a:endParaRPr lang="en-US" dirty="0"/>
          </a:p>
        </p:txBody>
      </p:sp>
      <p:sp>
        <p:nvSpPr>
          <p:cNvPr id="4" name="Slide Number Placeholder 3"/>
          <p:cNvSpPr>
            <a:spLocks noGrp="1"/>
          </p:cNvSpPr>
          <p:nvPr>
            <p:ph type="sldNum" sz="quarter" idx="5"/>
          </p:nvPr>
        </p:nvSpPr>
        <p:spPr/>
        <p:txBody>
          <a:bodyPr/>
          <a:lstStyle/>
          <a:p>
            <a:fld id="{F16C062E-9E46-1347-9FB1-FCECA280EF1A}" type="slidenum">
              <a:rPr lang="en-US" smtClean="0"/>
              <a:t>6</a:t>
            </a:fld>
            <a:endParaRPr lang="en-US"/>
          </a:p>
        </p:txBody>
      </p:sp>
    </p:spTree>
    <p:extLst>
      <p:ext uri="{BB962C8B-B14F-4D97-AF65-F5344CB8AC3E}">
        <p14:creationId xmlns:p14="http://schemas.microsoft.com/office/powerpoint/2010/main" val="4123108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Sanergy</a:t>
            </a:r>
            <a:r>
              <a:rPr lang="en-US" sz="1200" kern="1200" dirty="0">
                <a:solidFill>
                  <a:schemeClr val="tx1"/>
                </a:solidFill>
                <a:effectLst/>
                <a:latin typeface="+mn-lt"/>
                <a:ea typeface="+mn-ea"/>
                <a:cs typeface="+mn-cs"/>
              </a:rPr>
              <a:t>, founded in 2011, manages and upcycles organic waste – sanitation waste, agricultural waste, and market / kitchen waste – into agricultural inputs: organic fertilizer through thermophilic composting and insect-based animal protein meal through the rearing of Black Soldier Fly Larvae. </a:t>
            </a:r>
            <a:r>
              <a:rPr lang="en-US" sz="1200" kern="1200" dirty="0" err="1">
                <a:solidFill>
                  <a:schemeClr val="tx1"/>
                </a:solidFill>
                <a:effectLst/>
                <a:latin typeface="+mn-lt"/>
                <a:ea typeface="+mn-ea"/>
                <a:cs typeface="+mn-cs"/>
              </a:rPr>
              <a:t>Sanergy</a:t>
            </a:r>
            <a:r>
              <a:rPr lang="en-US" sz="1200" kern="1200" dirty="0">
                <a:solidFill>
                  <a:schemeClr val="tx1"/>
                </a:solidFill>
                <a:effectLst/>
                <a:latin typeface="+mn-lt"/>
                <a:ea typeface="+mn-ea"/>
                <a:cs typeface="+mn-cs"/>
              </a:rPr>
              <a:t> also converts the waste into briquettes through pyrolysis creating an eco-friendly, renewable fuel source.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6C062E-9E46-1347-9FB1-FCECA280EF1A}" type="slidenum">
              <a:rPr lang="en-US" smtClean="0"/>
              <a:t>7</a:t>
            </a:fld>
            <a:endParaRPr lang="en-US"/>
          </a:p>
        </p:txBody>
      </p:sp>
    </p:spTree>
    <p:extLst>
      <p:ext uri="{BB962C8B-B14F-4D97-AF65-F5344CB8AC3E}">
        <p14:creationId xmlns:p14="http://schemas.microsoft.com/office/powerpoint/2010/main" val="423166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Khulna: </a:t>
            </a:r>
            <a:r>
              <a:rPr lang="en-AU" sz="1200" kern="1200" dirty="0">
                <a:solidFill>
                  <a:schemeClr val="tx1"/>
                </a:solidFill>
                <a:effectLst/>
                <a:latin typeface="+mn-lt"/>
                <a:ea typeface="+mn-ea"/>
                <a:cs typeface="+mn-cs"/>
              </a:rPr>
              <a:t>with no mechanical treatment occurring- treatment plant is aerobic with waste going directly to constructed wetland. No chemical substances are mixed into the waste as they have no issue with smell or the end product affecting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6C062E-9E46-1347-9FB1-FCECA280EF1A}" type="slidenum">
              <a:rPr lang="en-US" smtClean="0"/>
              <a:t>8</a:t>
            </a:fld>
            <a:endParaRPr lang="en-US"/>
          </a:p>
        </p:txBody>
      </p:sp>
    </p:spTree>
    <p:extLst>
      <p:ext uri="{BB962C8B-B14F-4D97-AF65-F5344CB8AC3E}">
        <p14:creationId xmlns:p14="http://schemas.microsoft.com/office/powerpoint/2010/main" val="137921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Using a </a:t>
            </a:r>
            <a:r>
              <a:rPr lang="en-AU" sz="1200" b="1" i="0" u="none" strike="noStrike" kern="1200" dirty="0">
                <a:solidFill>
                  <a:schemeClr val="tx1"/>
                </a:solidFill>
                <a:effectLst/>
                <a:latin typeface="+mn-lt"/>
                <a:ea typeface="+mn-ea"/>
                <a:cs typeface="+mn-cs"/>
              </a:rPr>
              <a:t>cocopeat filter</a:t>
            </a:r>
            <a:r>
              <a:rPr lang="en-AU" sz="1200" b="0" i="0" u="none" strike="noStrike" kern="1200" dirty="0">
                <a:solidFill>
                  <a:schemeClr val="tx1"/>
                </a:solidFill>
                <a:effectLst/>
                <a:latin typeface="+mn-lt"/>
                <a:ea typeface="+mn-ea"/>
                <a:cs typeface="+mn-cs"/>
              </a:rPr>
              <a:t>, the discarded dust and </a:t>
            </a:r>
            <a:r>
              <a:rPr lang="en-AU" sz="1200" b="1" i="0" u="none" strike="noStrike" kern="1200" dirty="0">
                <a:solidFill>
                  <a:schemeClr val="tx1"/>
                </a:solidFill>
                <a:effectLst/>
                <a:latin typeface="+mn-lt"/>
                <a:ea typeface="+mn-ea"/>
                <a:cs typeface="+mn-cs"/>
              </a:rPr>
              <a:t>coir</a:t>
            </a:r>
            <a:r>
              <a:rPr lang="en-AU" sz="1200" b="0" i="0" u="none" strike="noStrike" kern="1200" dirty="0">
                <a:solidFill>
                  <a:schemeClr val="tx1"/>
                </a:solidFill>
                <a:effectLst/>
                <a:latin typeface="+mn-lt"/>
                <a:ea typeface="+mn-ea"/>
                <a:cs typeface="+mn-cs"/>
              </a:rPr>
              <a:t> generated from </a:t>
            </a:r>
            <a:r>
              <a:rPr lang="en-AU" sz="1200" b="1" i="0" u="none" strike="noStrike" kern="1200" dirty="0">
                <a:solidFill>
                  <a:schemeClr val="tx1"/>
                </a:solidFill>
                <a:effectLst/>
                <a:latin typeface="+mn-lt"/>
                <a:ea typeface="+mn-ea"/>
                <a:cs typeface="+mn-cs"/>
              </a:rPr>
              <a:t>coconut</a:t>
            </a:r>
            <a:r>
              <a:rPr lang="en-AU" sz="1200" b="0" i="0" u="none" strike="noStrike" kern="1200" dirty="0">
                <a:solidFill>
                  <a:schemeClr val="tx1"/>
                </a:solidFill>
                <a:effectLst/>
                <a:latin typeface="+mn-lt"/>
                <a:ea typeface="+mn-ea"/>
                <a:cs typeface="+mn-cs"/>
              </a:rPr>
              <a:t> processing plants, an effective bio-</a:t>
            </a:r>
            <a:r>
              <a:rPr lang="en-AU" sz="1200" b="1" i="0" u="none" strike="noStrike" kern="1200" dirty="0">
                <a:solidFill>
                  <a:schemeClr val="tx1"/>
                </a:solidFill>
                <a:effectLst/>
                <a:latin typeface="+mn-lt"/>
                <a:ea typeface="+mn-ea"/>
                <a:cs typeface="+mn-cs"/>
              </a:rPr>
              <a:t>filter</a:t>
            </a:r>
            <a:r>
              <a:rPr lang="en-AU" sz="1200" b="0" i="0" u="none" strike="noStrike" kern="1200" dirty="0">
                <a:solidFill>
                  <a:schemeClr val="tx1"/>
                </a:solidFill>
                <a:effectLst/>
                <a:latin typeface="+mn-lt"/>
                <a:ea typeface="+mn-ea"/>
                <a:cs typeface="+mn-cs"/>
              </a:rPr>
              <a:t> unit can be constructed. This simple device can easily be connected to existing septic tanks or other primary treatment components to </a:t>
            </a:r>
            <a:r>
              <a:rPr lang="en-AU" sz="1200" b="1" i="0" u="none" strike="noStrike" kern="1200" dirty="0">
                <a:solidFill>
                  <a:schemeClr val="tx1"/>
                </a:solidFill>
                <a:effectLst/>
                <a:latin typeface="+mn-lt"/>
                <a:ea typeface="+mn-ea"/>
                <a:cs typeface="+mn-cs"/>
              </a:rPr>
              <a:t>filter</a:t>
            </a:r>
            <a:r>
              <a:rPr lang="en-AU" sz="1200" b="0" i="0" u="none" strike="noStrike" kern="1200" dirty="0">
                <a:solidFill>
                  <a:schemeClr val="tx1"/>
                </a:solidFill>
                <a:effectLst/>
                <a:latin typeface="+mn-lt"/>
                <a:ea typeface="+mn-ea"/>
                <a:cs typeface="+mn-cs"/>
              </a:rPr>
              <a:t> effluent waste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Need to build up emptying services so that there will be more sludge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16C062E-9E46-1347-9FB1-FCECA280EF1A}" type="slidenum">
              <a:rPr lang="en-US" smtClean="0"/>
              <a:t>9</a:t>
            </a:fld>
            <a:endParaRPr lang="en-US"/>
          </a:p>
        </p:txBody>
      </p:sp>
    </p:spTree>
    <p:extLst>
      <p:ext uri="{BB962C8B-B14F-4D97-AF65-F5344CB8AC3E}">
        <p14:creationId xmlns:p14="http://schemas.microsoft.com/office/powerpoint/2010/main" val="227403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filled, trench is covered and in some cases trees planted</a:t>
            </a:r>
          </a:p>
        </p:txBody>
      </p:sp>
      <p:sp>
        <p:nvSpPr>
          <p:cNvPr id="4" name="Slide Number Placeholder 3"/>
          <p:cNvSpPr>
            <a:spLocks noGrp="1"/>
          </p:cNvSpPr>
          <p:nvPr>
            <p:ph type="sldNum" sz="quarter" idx="5"/>
          </p:nvPr>
        </p:nvSpPr>
        <p:spPr/>
        <p:txBody>
          <a:bodyPr/>
          <a:lstStyle/>
          <a:p>
            <a:fld id="{F16C062E-9E46-1347-9FB1-FCECA280EF1A}" type="slidenum">
              <a:rPr lang="en-US" smtClean="0"/>
              <a:t>10</a:t>
            </a:fld>
            <a:endParaRPr lang="en-US"/>
          </a:p>
        </p:txBody>
      </p:sp>
    </p:spTree>
    <p:extLst>
      <p:ext uri="{BB962C8B-B14F-4D97-AF65-F5344CB8AC3E}">
        <p14:creationId xmlns:p14="http://schemas.microsoft.com/office/powerpoint/2010/main" val="4126958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 Id="rId4" Type="http://schemas.microsoft.com/office/2007/relationships/hdphoto" Target="../media/hdphoto7.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1.xml"/><Relationship Id="rId4" Type="http://schemas.microsoft.com/office/2007/relationships/hdphoto" Target="../media/hdphoto10.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 Id="rId4" Type="http://schemas.microsoft.com/office/2007/relationships/hdphoto" Target="../media/hdphoto16.wdp"/></Relationships>
</file>

<file path=ppt/slideLayouts/_rels/slideLayout4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2027" y="3909"/>
            <a:ext cx="4179973" cy="6850182"/>
          </a:xfrm>
          <a:prstGeom prst="rect">
            <a:avLst/>
          </a:prstGeom>
        </p:spPr>
      </p:pic>
      <p:sp>
        <p:nvSpPr>
          <p:cNvPr id="2" name="Title 1"/>
          <p:cNvSpPr>
            <a:spLocks noGrp="1"/>
          </p:cNvSpPr>
          <p:nvPr>
            <p:ph type="ctrTitle"/>
          </p:nvPr>
        </p:nvSpPr>
        <p:spPr>
          <a:xfrm>
            <a:off x="636998" y="1285314"/>
            <a:ext cx="7366571" cy="2316724"/>
          </a:xfrm>
        </p:spPr>
        <p:txBody>
          <a:bodyPr anchor="t">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297968" y="3756148"/>
            <a:ext cx="6705601" cy="1483672"/>
          </a:xfrm>
        </p:spPr>
        <p:txBody>
          <a:bodyPr>
            <a:noAutofit/>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p>
          <a:p>
            <a:r>
              <a:rPr lang="en-US" dirty="0"/>
              <a:t>subtitle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2239506" y="5329288"/>
            <a:ext cx="5764063" cy="391653"/>
          </a:xfrm>
          <a:prstGeom prst="rect">
            <a:avLst/>
          </a:prstGeom>
        </p:spPr>
      </p:pic>
      <p:sp>
        <p:nvSpPr>
          <p:cNvPr id="11" name="Text Placeholder 3"/>
          <p:cNvSpPr>
            <a:spLocks noGrp="1"/>
          </p:cNvSpPr>
          <p:nvPr>
            <p:ph type="body" sz="half" idx="2" hasCustomPrompt="1"/>
          </p:nvPr>
        </p:nvSpPr>
        <p:spPr>
          <a:xfrm>
            <a:off x="256855" y="5854503"/>
            <a:ext cx="42945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56855" y="6080534"/>
            <a:ext cx="42945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5714108" y="5854503"/>
            <a:ext cx="2297919"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5714108" y="6298343"/>
            <a:ext cx="2297919" cy="381535"/>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8" name="Picture 17">
            <a:extLst>
              <a:ext uri="{FF2B5EF4-FFF2-40B4-BE49-F238E27FC236}">
                <a16:creationId xmlns:a16="http://schemas.microsoft.com/office/drawing/2014/main" id="{B9BF76D8-5634-9C4C-9BEC-9F20BA225B2F}"/>
              </a:ext>
            </a:extLst>
          </p:cNvPr>
          <p:cNvPicPr>
            <a:picLocks noChangeAspect="1"/>
          </p:cNvPicPr>
          <p:nvPr userDrawn="1"/>
        </p:nvPicPr>
        <p:blipFill>
          <a:blip r:embed="rId4"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5607079" y="0"/>
            <a:ext cx="2396490" cy="997564"/>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65" y="0"/>
            <a:ext cx="12190234" cy="6858000"/>
          </a:xfrm>
          <a:prstGeom prst="rect">
            <a:avLst/>
          </a:prstGeom>
        </p:spPr>
      </p:pic>
      <p:sp>
        <p:nvSpPr>
          <p:cNvPr id="9" name="Rectangle 8"/>
          <p:cNvSpPr/>
          <p:nvPr userDrawn="1"/>
        </p:nvSpPr>
        <p:spPr>
          <a:xfrm>
            <a:off x="4356243" y="1232899"/>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7666" y="1518715"/>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7" name="Rectangle 16"/>
          <p:cNvSpPr/>
          <p:nvPr userDrawn="1"/>
        </p:nvSpPr>
        <p:spPr>
          <a:xfrm>
            <a:off x="4356243" y="3954544"/>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56243" y="1046680"/>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p:cNvSpPr>
            <a:spLocks noGrp="1"/>
          </p:cNvSpPr>
          <p:nvPr>
            <p:ph type="body" sz="half" idx="2" hasCustomPrompt="1"/>
          </p:nvPr>
        </p:nvSpPr>
        <p:spPr>
          <a:xfrm>
            <a:off x="2722652" y="5854503"/>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9" name="Text Placeholder 3"/>
          <p:cNvSpPr>
            <a:spLocks noGrp="1"/>
          </p:cNvSpPr>
          <p:nvPr>
            <p:ph type="body" sz="half" idx="14" hasCustomPrompt="1"/>
          </p:nvPr>
        </p:nvSpPr>
        <p:spPr>
          <a:xfrm>
            <a:off x="2722652" y="6080534"/>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20" name="Text Placeholder 3"/>
          <p:cNvSpPr>
            <a:spLocks noGrp="1"/>
          </p:cNvSpPr>
          <p:nvPr>
            <p:ph type="body" sz="half" idx="15" hasCustomPrompt="1"/>
          </p:nvPr>
        </p:nvSpPr>
        <p:spPr>
          <a:xfrm>
            <a:off x="256855" y="5854503"/>
            <a:ext cx="2468255"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21" name="Text Placeholder 3"/>
          <p:cNvSpPr>
            <a:spLocks noGrp="1"/>
          </p:cNvSpPr>
          <p:nvPr>
            <p:ph type="body" sz="half" idx="16" hasCustomPrompt="1"/>
          </p:nvPr>
        </p:nvSpPr>
        <p:spPr>
          <a:xfrm>
            <a:off x="256855" y="6298343"/>
            <a:ext cx="2465797"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4" name="Picture 13">
            <a:extLst>
              <a:ext uri="{FF2B5EF4-FFF2-40B4-BE49-F238E27FC236}">
                <a16:creationId xmlns:a16="http://schemas.microsoft.com/office/drawing/2014/main" id="{5D56FA52-9DBF-624B-8490-5E7107F6A8D4}"/>
              </a:ext>
            </a:extLst>
          </p:cNvPr>
          <p:cNvPicPr>
            <a:picLocks noChangeAspect="1"/>
          </p:cNvPicPr>
          <p:nvPr userDrawn="1"/>
        </p:nvPicPr>
        <p:blipFill>
          <a:blip r:embed="rId3" cstate="screen">
            <a:duotone>
              <a:prstClr val="black"/>
              <a:schemeClr val="bg1">
                <a:lumMod val="95000"/>
                <a:tint val="45000"/>
                <a:satMod val="400000"/>
              </a:schemeClr>
            </a:duotone>
            <a:extLs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2"/>
        </a:solidFill>
        <a:effectLst/>
      </p:bgPr>
    </p:bg>
    <p:spTree>
      <p:nvGrpSpPr>
        <p:cNvPr id="1" name=""/>
        <p:cNvGrpSpPr/>
        <p:nvPr/>
      </p:nvGrpSpPr>
      <p:grpSpPr>
        <a:xfrm>
          <a:off x="0" y="0"/>
          <a:ext cx="0" cy="0"/>
          <a:chOff x="0" y="0"/>
          <a:chExt cx="0" cy="0"/>
        </a:xfrm>
      </p:grpSpPr>
      <p:sp>
        <p:nvSpPr>
          <p:cNvPr id="14" name="Picture Placeholder 2"/>
          <p:cNvSpPr>
            <a:spLocks noGrp="1"/>
          </p:cNvSpPr>
          <p:nvPr>
            <p:ph type="pic" idx="1"/>
          </p:nvPr>
        </p:nvSpPr>
        <p:spPr>
          <a:xfrm>
            <a:off x="0" y="0"/>
            <a:ext cx="12192000" cy="6858000"/>
          </a:xfrm>
        </p:spPr>
        <p:txBody>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p:cNvSpPr/>
          <p:nvPr userDrawn="1"/>
        </p:nvSpPr>
        <p:spPr>
          <a:xfrm>
            <a:off x="4356243" y="1232899"/>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7666" y="1518715"/>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7" name="Rectangle 16"/>
          <p:cNvSpPr/>
          <p:nvPr userDrawn="1"/>
        </p:nvSpPr>
        <p:spPr>
          <a:xfrm>
            <a:off x="4356243" y="3954544"/>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56243" y="1046680"/>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p:cNvSpPr>
            <a:spLocks noGrp="1"/>
          </p:cNvSpPr>
          <p:nvPr>
            <p:ph type="body" sz="half" idx="2" hasCustomPrompt="1"/>
          </p:nvPr>
        </p:nvSpPr>
        <p:spPr>
          <a:xfrm>
            <a:off x="2722652" y="5854503"/>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9" name="Text Placeholder 3"/>
          <p:cNvSpPr>
            <a:spLocks noGrp="1"/>
          </p:cNvSpPr>
          <p:nvPr>
            <p:ph type="body" sz="half" idx="14" hasCustomPrompt="1"/>
          </p:nvPr>
        </p:nvSpPr>
        <p:spPr>
          <a:xfrm>
            <a:off x="2722652" y="6080534"/>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20" name="Text Placeholder 3"/>
          <p:cNvSpPr>
            <a:spLocks noGrp="1"/>
          </p:cNvSpPr>
          <p:nvPr>
            <p:ph type="body" sz="half" idx="15" hasCustomPrompt="1"/>
          </p:nvPr>
        </p:nvSpPr>
        <p:spPr>
          <a:xfrm>
            <a:off x="256855" y="5854503"/>
            <a:ext cx="2468255"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21" name="Text Placeholder 3"/>
          <p:cNvSpPr>
            <a:spLocks noGrp="1"/>
          </p:cNvSpPr>
          <p:nvPr>
            <p:ph type="body" sz="half" idx="16" hasCustomPrompt="1"/>
          </p:nvPr>
        </p:nvSpPr>
        <p:spPr>
          <a:xfrm>
            <a:off x="256855" y="6298343"/>
            <a:ext cx="2465797"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6" name="Picture 5">
            <a:extLst>
              <a:ext uri="{FF2B5EF4-FFF2-40B4-BE49-F238E27FC236}">
                <a16:creationId xmlns:a16="http://schemas.microsoft.com/office/drawing/2014/main" id="{A0CE025A-6F87-2947-AEE4-AA0D4A433C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62" y="3767496"/>
            <a:ext cx="1228152" cy="220651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3953" y="300336"/>
            <a:ext cx="4417140" cy="5004346"/>
          </a:xfrm>
          <a:prstGeom prst="rect">
            <a:avLst/>
          </a:prstGeom>
        </p:spPr>
      </p:pic>
      <p:sp>
        <p:nvSpPr>
          <p:cNvPr id="2" name="Title 1"/>
          <p:cNvSpPr>
            <a:spLocks noGrp="1"/>
          </p:cNvSpPr>
          <p:nvPr>
            <p:ph type="ctrTitle"/>
          </p:nvPr>
        </p:nvSpPr>
        <p:spPr>
          <a:xfrm>
            <a:off x="2021636" y="933087"/>
            <a:ext cx="7484334" cy="2348016"/>
          </a:xfrm>
        </p:spPr>
        <p:txBody>
          <a:bodyPr anchor="t">
            <a:no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039098" y="5662406"/>
            <a:ext cx="3940462"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039098" y="5888437"/>
            <a:ext cx="3940462"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9301886" y="5662406"/>
            <a:ext cx="2890114" cy="443840"/>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9301887" y="6106246"/>
            <a:ext cx="2890114"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091" y="698369"/>
            <a:ext cx="697647" cy="697647"/>
          </a:xfrm>
          <a:prstGeom prst="rect">
            <a:avLst/>
          </a:prstGeom>
        </p:spPr>
      </p:pic>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76864" y="5424755"/>
            <a:ext cx="1004151" cy="1119884"/>
          </a:xfrm>
          <a:prstGeom prst="rect">
            <a:avLst/>
          </a:prstGeom>
        </p:spPr>
      </p:pic>
      <p:sp>
        <p:nvSpPr>
          <p:cNvPr id="19" name="Subtitle 2"/>
          <p:cNvSpPr>
            <a:spLocks noGrp="1"/>
          </p:cNvSpPr>
          <p:nvPr>
            <p:ph type="subTitle" idx="1"/>
          </p:nvPr>
        </p:nvSpPr>
        <p:spPr>
          <a:xfrm>
            <a:off x="2039098" y="3281103"/>
            <a:ext cx="7466872"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63" y="1266"/>
            <a:ext cx="9339072" cy="6856734"/>
          </a:xfrm>
          <a:prstGeom prst="rect">
            <a:avLst/>
          </a:prstGeom>
        </p:spPr>
      </p:pic>
      <p:sp>
        <p:nvSpPr>
          <p:cNvPr id="2" name="Title 1"/>
          <p:cNvSpPr>
            <a:spLocks noGrp="1"/>
          </p:cNvSpPr>
          <p:nvPr>
            <p:ph type="ctrTitle"/>
          </p:nvPr>
        </p:nvSpPr>
        <p:spPr>
          <a:xfrm>
            <a:off x="4447309" y="1780979"/>
            <a:ext cx="7724795" cy="2320700"/>
          </a:xfrm>
        </p:spPr>
        <p:txBody>
          <a:bodyPr anchor="t">
            <a:no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9373035" y="5502273"/>
            <a:ext cx="2818965" cy="299717"/>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9373035" y="5728304"/>
            <a:ext cx="2818965"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9" name="Subtitle 2"/>
          <p:cNvSpPr>
            <a:spLocks noGrp="1"/>
          </p:cNvSpPr>
          <p:nvPr>
            <p:ph type="subTitle" idx="1"/>
          </p:nvPr>
        </p:nvSpPr>
        <p:spPr>
          <a:xfrm>
            <a:off x="5486400" y="4101679"/>
            <a:ext cx="6188853"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 Placeholder 3"/>
          <p:cNvSpPr>
            <a:spLocks noGrp="1"/>
          </p:cNvSpPr>
          <p:nvPr>
            <p:ph type="body" sz="half" idx="17" hasCustomPrompt="1"/>
          </p:nvPr>
        </p:nvSpPr>
        <p:spPr>
          <a:xfrm>
            <a:off x="2145739" y="5502424"/>
            <a:ext cx="2818965" cy="532864"/>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7" name="Text Placeholder 3"/>
          <p:cNvSpPr>
            <a:spLocks noGrp="1"/>
          </p:cNvSpPr>
          <p:nvPr>
            <p:ph type="body" sz="half" idx="18" hasCustomPrompt="1"/>
          </p:nvPr>
        </p:nvSpPr>
        <p:spPr>
          <a:xfrm>
            <a:off x="2145740" y="5946264"/>
            <a:ext cx="2818964"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3" name="Picture 12">
            <a:extLst>
              <a:ext uri="{FF2B5EF4-FFF2-40B4-BE49-F238E27FC236}">
                <a16:creationId xmlns:a16="http://schemas.microsoft.com/office/drawing/2014/main" id="{9858B3A9-8401-1A4B-8B64-439AC9695119}"/>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584272" y="0"/>
            <a:ext cx="2396490" cy="99756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861031" y="5654410"/>
            <a:ext cx="3940462" cy="299717"/>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861031" y="5880441"/>
            <a:ext cx="3940462"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9311390" y="5644136"/>
            <a:ext cx="2818965" cy="532864"/>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9311391" y="6087976"/>
            <a:ext cx="2818964"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3065" y="702332"/>
            <a:ext cx="697647" cy="69764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47040" y="1439696"/>
            <a:ext cx="2544960" cy="4439684"/>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1171427"/>
            <a:ext cx="3113046" cy="5354601"/>
          </a:xfrm>
          <a:prstGeom prst="rect">
            <a:avLst/>
          </a:prstGeom>
        </p:spPr>
      </p:pic>
      <p:sp>
        <p:nvSpPr>
          <p:cNvPr id="2" name="Title 1"/>
          <p:cNvSpPr>
            <a:spLocks noGrp="1"/>
          </p:cNvSpPr>
          <p:nvPr>
            <p:ph type="ctrTitle"/>
          </p:nvPr>
        </p:nvSpPr>
        <p:spPr>
          <a:xfrm>
            <a:off x="2526042" y="2418986"/>
            <a:ext cx="7724795" cy="2320700"/>
          </a:xfrm>
        </p:spPr>
        <p:txBody>
          <a:bodyPr anchor="t">
            <a:noAutofit/>
          </a:bodyPr>
          <a:lstStyle>
            <a:lvl1pPr algn="l">
              <a:defRPr sz="4800">
                <a:solidFill>
                  <a:schemeClr val="bg1"/>
                </a:solidFill>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58" y="0"/>
            <a:ext cx="12188942" cy="6858000"/>
          </a:xfrm>
          <a:prstGeom prst="rect">
            <a:avLst/>
          </a:prstGeom>
        </p:spPr>
      </p:pic>
      <p:sp>
        <p:nvSpPr>
          <p:cNvPr id="2" name="Title 1"/>
          <p:cNvSpPr>
            <a:spLocks noGrp="1"/>
          </p:cNvSpPr>
          <p:nvPr>
            <p:ph type="ctrTitle"/>
          </p:nvPr>
        </p:nvSpPr>
        <p:spPr>
          <a:xfrm>
            <a:off x="3560852" y="1339652"/>
            <a:ext cx="7724795" cy="2320700"/>
          </a:xfrm>
        </p:spPr>
        <p:txBody>
          <a:bodyPr anchor="t">
            <a:no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6004923" y="5502273"/>
            <a:ext cx="3368111" cy="299717"/>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6004923" y="5728304"/>
            <a:ext cx="3368111"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9373035" y="5502424"/>
            <a:ext cx="2818965" cy="532864"/>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9373036" y="5946264"/>
            <a:ext cx="2818964"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sp>
        <p:nvSpPr>
          <p:cNvPr id="19" name="Subtitle 2"/>
          <p:cNvSpPr>
            <a:spLocks noGrp="1"/>
          </p:cNvSpPr>
          <p:nvPr>
            <p:ph type="subTitle" idx="1"/>
          </p:nvPr>
        </p:nvSpPr>
        <p:spPr>
          <a:xfrm>
            <a:off x="1477970" y="3829539"/>
            <a:ext cx="6218230"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Picture 15">
            <a:extLst>
              <a:ext uri="{FF2B5EF4-FFF2-40B4-BE49-F238E27FC236}">
                <a16:creationId xmlns:a16="http://schemas.microsoft.com/office/drawing/2014/main" id="{AC730045-552F-9540-8856-23BE3C59D43A}"/>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584272" y="0"/>
            <a:ext cx="2396490" cy="99756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6031" y="0"/>
            <a:ext cx="7225130" cy="6858000"/>
          </a:xfrm>
          <a:prstGeom prst="rect">
            <a:avLst/>
          </a:prstGeom>
        </p:spPr>
      </p:pic>
      <p:sp>
        <p:nvSpPr>
          <p:cNvPr id="2" name="Title 1"/>
          <p:cNvSpPr>
            <a:spLocks noGrp="1"/>
          </p:cNvSpPr>
          <p:nvPr>
            <p:ph type="ctrTitle"/>
          </p:nvPr>
        </p:nvSpPr>
        <p:spPr>
          <a:xfrm>
            <a:off x="620758" y="1234445"/>
            <a:ext cx="7724795" cy="2320700"/>
          </a:xfrm>
        </p:spPr>
        <p:txBody>
          <a:bodyPr anchor="t">
            <a:no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610484" y="5856194"/>
            <a:ext cx="3368111" cy="299717"/>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610484" y="6082225"/>
            <a:ext cx="3368111"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8294182" y="5856345"/>
            <a:ext cx="2818965" cy="532864"/>
          </a:xfrm>
        </p:spPr>
        <p:txBody>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8294183" y="6300185"/>
            <a:ext cx="2818964"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1194" y="4650667"/>
            <a:ext cx="697647" cy="697647"/>
          </a:xfrm>
          <a:prstGeom prst="rect">
            <a:avLst/>
          </a:prstGeom>
        </p:spPr>
      </p:pic>
      <p:sp>
        <p:nvSpPr>
          <p:cNvPr id="19" name="Subtitle 2"/>
          <p:cNvSpPr>
            <a:spLocks noGrp="1"/>
          </p:cNvSpPr>
          <p:nvPr>
            <p:ph type="subTitle" idx="1"/>
          </p:nvPr>
        </p:nvSpPr>
        <p:spPr>
          <a:xfrm>
            <a:off x="610484" y="3888357"/>
            <a:ext cx="3761491"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442" y="123290"/>
            <a:ext cx="7988158" cy="1259173"/>
          </a:xfrm>
        </p:spPr>
        <p:txBody>
          <a:bodyPr anchor="b">
            <a:normAutofit/>
          </a:bodyPr>
          <a:lstStyle>
            <a:lvl1pPr>
              <a:defRPr sz="32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630988" y="1438383"/>
            <a:ext cx="4237234" cy="16027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dirty="0"/>
          </a:p>
        </p:txBody>
      </p:sp>
      <p:sp>
        <p:nvSpPr>
          <p:cNvPr id="8" name="Oval 7"/>
          <p:cNvSpPr/>
          <p:nvPr userDrawn="1"/>
        </p:nvSpPr>
        <p:spPr>
          <a:xfrm>
            <a:off x="10284432" y="339047"/>
            <a:ext cx="195209" cy="1952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11392490" y="1029184"/>
            <a:ext cx="275635" cy="2756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1531006" y="339130"/>
            <a:ext cx="494308" cy="4943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1132540" y="3665393"/>
            <a:ext cx="184256" cy="1842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2439397" y="3018772"/>
            <a:ext cx="175365" cy="1753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459939" y="5631478"/>
            <a:ext cx="925350" cy="925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393384" y="4727238"/>
            <a:ext cx="689416" cy="6894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6880" y="5447483"/>
            <a:ext cx="3710714" cy="932996"/>
          </a:xfrm>
          <a:prstGeom prst="rect">
            <a:avLst/>
          </a:prstGeom>
        </p:spPr>
      </p:pic>
      <p:sp>
        <p:nvSpPr>
          <p:cNvPr id="6" name="Slide Number Placeholder 5"/>
          <p:cNvSpPr>
            <a:spLocks noGrp="1"/>
          </p:cNvSpPr>
          <p:nvPr>
            <p:ph type="sldNum" sz="quarter" idx="12"/>
          </p:nvPr>
        </p:nvSpPr>
        <p:spPr>
          <a:xfrm>
            <a:off x="11541760" y="6356350"/>
            <a:ext cx="452120" cy="365125"/>
          </a:xfrm>
        </p:spPr>
        <p:txBody>
          <a:bodyPr/>
          <a:lstStyle/>
          <a:p>
            <a:fld id="{5F51FA37-3D95-DD4F-A79E-5508DFB6D29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960" y="0"/>
            <a:ext cx="11356848" cy="6858000"/>
          </a:xfrm>
          <a:prstGeom prst="rect">
            <a:avLst/>
          </a:prstGeom>
        </p:spPr>
      </p:pic>
      <p:sp>
        <p:nvSpPr>
          <p:cNvPr id="2" name="Title 1"/>
          <p:cNvSpPr>
            <a:spLocks noGrp="1"/>
          </p:cNvSpPr>
          <p:nvPr>
            <p:ph type="title"/>
          </p:nvPr>
        </p:nvSpPr>
        <p:spPr>
          <a:xfrm>
            <a:off x="967882" y="885290"/>
            <a:ext cx="10868518" cy="2497990"/>
          </a:xfrm>
        </p:spPr>
        <p:txBody>
          <a:bodyPr anchor="t">
            <a:noAutofit/>
          </a:bodyPr>
          <a:lstStyle>
            <a:lvl1pPr>
              <a:defRPr sz="7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097162" y="3196062"/>
            <a:ext cx="7790038" cy="3143778"/>
          </a:xfrm>
        </p:spPr>
        <p:txBody>
          <a:bodyPr>
            <a:normAutofit/>
          </a:bodyPr>
          <a:lstStyle>
            <a:lvl1pPr marL="0" indent="0">
              <a:buNone/>
              <a:defRPr sz="2600">
                <a:solidFill>
                  <a:schemeClr val="bg1"/>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dirty="0"/>
          </a:p>
        </p:txBody>
      </p:sp>
      <p:pic>
        <p:nvPicPr>
          <p:cNvPr id="8" name="Picture 7">
            <a:extLst>
              <a:ext uri="{FF2B5EF4-FFF2-40B4-BE49-F238E27FC236}">
                <a16:creationId xmlns:a16="http://schemas.microsoft.com/office/drawing/2014/main" id="{ECE880B1-CC04-F04E-AFE1-BA88C9A41766}"/>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609499" y="5841058"/>
            <a:ext cx="2396490" cy="99756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0" name="Oval 9"/>
          <p:cNvSpPr/>
          <p:nvPr userDrawn="1"/>
        </p:nvSpPr>
        <p:spPr>
          <a:xfrm>
            <a:off x="3629858" y="707407"/>
            <a:ext cx="5388593" cy="538859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538208" y="707407"/>
            <a:ext cx="5388593" cy="538859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69280" y="2844800"/>
            <a:ext cx="5678170" cy="2133600"/>
          </a:xfrm>
        </p:spPr>
        <p:txBody>
          <a:bodyPr anchor="t">
            <a:normAutofit/>
          </a:bodyPr>
          <a:lstStyle>
            <a:lvl1pPr>
              <a:lnSpc>
                <a:spcPct val="100000"/>
              </a:lnSpc>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a:p>
        </p:txBody>
      </p:sp>
      <p:sp>
        <p:nvSpPr>
          <p:cNvPr id="6" name="Slide Number Placeholder 5"/>
          <p:cNvSpPr>
            <a:spLocks noGrp="1"/>
          </p:cNvSpPr>
          <p:nvPr>
            <p:ph type="sldNum" sz="quarter" idx="12"/>
          </p:nvPr>
        </p:nvSpPr>
        <p:spPr>
          <a:xfrm>
            <a:off x="11084560" y="6356350"/>
            <a:ext cx="909320" cy="365125"/>
          </a:xfrm>
        </p:spPr>
        <p:txBody>
          <a:bodyPr/>
          <a:lstStyle>
            <a:lvl1pPr>
              <a:defRPr>
                <a:solidFill>
                  <a:schemeClr val="bg1"/>
                </a:solidFill>
              </a:defRPr>
            </a:lvl1pPr>
          </a:lstStyle>
          <a:p>
            <a:fld id="{5F51FA37-3D95-DD4F-A79E-5508DFB6D295}" type="slidenum">
              <a:rPr lang="en-US" smtClean="0"/>
              <a:pPr/>
              <a:t>‹#›</a:t>
            </a:fld>
            <a:endParaRPr lang="en-US" dirty="0"/>
          </a:p>
        </p:txBody>
      </p:sp>
      <p:sp>
        <p:nvSpPr>
          <p:cNvPr id="12" name="Chord 11"/>
          <p:cNvSpPr/>
          <p:nvPr userDrawn="1"/>
        </p:nvSpPr>
        <p:spPr>
          <a:xfrm rot="2309614">
            <a:off x="-451033" y="725197"/>
            <a:ext cx="5448993" cy="5448993"/>
          </a:xfrm>
          <a:prstGeom prst="chord">
            <a:avLst>
              <a:gd name="adj1" fmla="val 3084634"/>
              <a:gd name="adj2" fmla="val 139076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142" y="-27993"/>
            <a:ext cx="2856804" cy="692207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9474" y="0"/>
            <a:ext cx="4182525" cy="6858000"/>
          </a:xfrm>
          <a:prstGeom prst="rect">
            <a:avLst/>
          </a:prstGeom>
        </p:spPr>
      </p:pic>
      <p:sp>
        <p:nvSpPr>
          <p:cNvPr id="2" name="Title 1"/>
          <p:cNvSpPr>
            <a:spLocks noGrp="1"/>
          </p:cNvSpPr>
          <p:nvPr>
            <p:ph type="ctrTitle"/>
          </p:nvPr>
        </p:nvSpPr>
        <p:spPr>
          <a:xfrm>
            <a:off x="636998" y="1285314"/>
            <a:ext cx="7366571" cy="2316724"/>
          </a:xfrm>
        </p:spPr>
        <p:txBody>
          <a:bodyPr anchor="t">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297968" y="3756148"/>
            <a:ext cx="6705601" cy="1483672"/>
          </a:xfrm>
        </p:spPr>
        <p:txBody>
          <a:bodyPr>
            <a:noAutofit/>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56855" y="5854503"/>
            <a:ext cx="42945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56855" y="6080534"/>
            <a:ext cx="42945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5714108" y="5854503"/>
            <a:ext cx="2289461"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5714108" y="6298343"/>
            <a:ext cx="2289461" cy="381535"/>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8" name="Picture 17">
            <a:extLst>
              <a:ext uri="{FF2B5EF4-FFF2-40B4-BE49-F238E27FC236}">
                <a16:creationId xmlns:a16="http://schemas.microsoft.com/office/drawing/2014/main" id="{91A35769-AA20-C14E-83E6-1D6A41D5892B}"/>
              </a:ext>
            </a:extLst>
          </p:cNvPr>
          <p:cNvPicPr>
            <a:picLocks noChangeAspect="1"/>
          </p:cNvPicPr>
          <p:nvPr userDrawn="1"/>
        </p:nvPicPr>
        <p:blipFill>
          <a:blip r:embed="rId4"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5607079" y="0"/>
            <a:ext cx="2396490" cy="99756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74" y="511903"/>
            <a:ext cx="10424689" cy="6102257"/>
          </a:xfrm>
          <a:prstGeom prst="rect">
            <a:avLst/>
          </a:prstGeom>
        </p:spPr>
      </p:pic>
      <p:sp>
        <p:nvSpPr>
          <p:cNvPr id="2" name="Title 1"/>
          <p:cNvSpPr>
            <a:spLocks noGrp="1"/>
          </p:cNvSpPr>
          <p:nvPr>
            <p:ph type="title"/>
          </p:nvPr>
        </p:nvSpPr>
        <p:spPr>
          <a:xfrm>
            <a:off x="5669280" y="2844800"/>
            <a:ext cx="5678170" cy="2661920"/>
          </a:xfrm>
        </p:spPr>
        <p:txBody>
          <a:bodyPr anchor="t">
            <a:normAutofit/>
          </a:bodyPr>
          <a:lstStyle>
            <a:lvl1pPr>
              <a:lnSpc>
                <a:spcPct val="100000"/>
              </a:lnSpc>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a:p>
        </p:txBody>
      </p:sp>
      <p:pic>
        <p:nvPicPr>
          <p:cNvPr id="8" name="Picture 7">
            <a:extLst>
              <a:ext uri="{FF2B5EF4-FFF2-40B4-BE49-F238E27FC236}">
                <a16:creationId xmlns:a16="http://schemas.microsoft.com/office/drawing/2014/main" id="{02D682FF-8E24-6641-85BF-3A1DE4482BC0}"/>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9" y="0"/>
            <a:ext cx="12188942" cy="6858000"/>
          </a:xfrm>
          <a:prstGeom prst="rect">
            <a:avLst/>
          </a:prstGeom>
        </p:spPr>
      </p:pic>
      <p:sp>
        <p:nvSpPr>
          <p:cNvPr id="2" name="Title 1"/>
          <p:cNvSpPr>
            <a:spLocks noGrp="1"/>
          </p:cNvSpPr>
          <p:nvPr>
            <p:ph type="title"/>
          </p:nvPr>
        </p:nvSpPr>
        <p:spPr>
          <a:xfrm>
            <a:off x="1757680" y="2844800"/>
            <a:ext cx="5678170" cy="2661920"/>
          </a:xfrm>
        </p:spPr>
        <p:txBody>
          <a:bodyPr anchor="t">
            <a:normAutofit/>
          </a:bodyPr>
          <a:lstStyle>
            <a:lvl1pPr>
              <a:lnSpc>
                <a:spcPct val="100000"/>
              </a:lnSpc>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a:p>
        </p:txBody>
      </p:sp>
      <p:sp>
        <p:nvSpPr>
          <p:cNvPr id="6" name="Slide Number Placeholder 5"/>
          <p:cNvSpPr>
            <a:spLocks noGrp="1"/>
          </p:cNvSpPr>
          <p:nvPr>
            <p:ph type="sldNum" sz="quarter" idx="12"/>
          </p:nvPr>
        </p:nvSpPr>
        <p:spPr>
          <a:xfrm>
            <a:off x="11084560" y="6356350"/>
            <a:ext cx="909320" cy="365125"/>
          </a:xfrm>
        </p:spPr>
        <p:txBody>
          <a:bodyPr/>
          <a:lstStyle>
            <a:lvl1pPr>
              <a:defRPr>
                <a:solidFill>
                  <a:schemeClr val="bg1"/>
                </a:solidFill>
              </a:defRPr>
            </a:lvl1pPr>
          </a:lstStyle>
          <a:p>
            <a:fld id="{5F51FA37-3D95-DD4F-A79E-5508DFB6D295}"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7492" y="14820"/>
            <a:ext cx="11684508" cy="6857724"/>
          </a:xfrm>
          <a:prstGeom prst="rect">
            <a:avLst/>
          </a:prstGeom>
        </p:spPr>
      </p:pic>
      <p:sp>
        <p:nvSpPr>
          <p:cNvPr id="2" name="Title 1"/>
          <p:cNvSpPr>
            <a:spLocks noGrp="1"/>
          </p:cNvSpPr>
          <p:nvPr>
            <p:ph type="title"/>
          </p:nvPr>
        </p:nvSpPr>
        <p:spPr>
          <a:xfrm>
            <a:off x="4277360" y="3789680"/>
            <a:ext cx="5678170" cy="2661920"/>
          </a:xfrm>
        </p:spPr>
        <p:txBody>
          <a:bodyPr anchor="t">
            <a:normAutofit/>
          </a:bodyPr>
          <a:lstStyle>
            <a:lvl1pPr>
              <a:lnSpc>
                <a:spcPct val="100000"/>
              </a:lnSpc>
              <a:defRPr sz="240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a:p>
        </p:txBody>
      </p:sp>
      <p:pic>
        <p:nvPicPr>
          <p:cNvPr id="8" name="Picture 7">
            <a:extLst>
              <a:ext uri="{FF2B5EF4-FFF2-40B4-BE49-F238E27FC236}">
                <a16:creationId xmlns:a16="http://schemas.microsoft.com/office/drawing/2014/main" id="{9F4BD2DB-FB0D-5340-8454-A5BFFC5EDED4}"/>
              </a:ext>
            </a:extLst>
          </p:cNvPr>
          <p:cNvPicPr>
            <a:picLocks noChangeAspect="1"/>
          </p:cNvPicPr>
          <p:nvPr userDrawn="1"/>
        </p:nvPicPr>
        <p:blipFill>
          <a:blip r:embed="rId3"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5112" y="629960"/>
            <a:ext cx="7094967" cy="5453354"/>
          </a:xfrm>
          <a:prstGeom prst="rect">
            <a:avLst/>
          </a:prstGeom>
        </p:spPr>
      </p:pic>
      <p:sp>
        <p:nvSpPr>
          <p:cNvPr id="2" name="Title 1"/>
          <p:cNvSpPr>
            <a:spLocks noGrp="1"/>
          </p:cNvSpPr>
          <p:nvPr>
            <p:ph type="title"/>
          </p:nvPr>
        </p:nvSpPr>
        <p:spPr>
          <a:xfrm>
            <a:off x="802640" y="2733040"/>
            <a:ext cx="5678170" cy="2661920"/>
          </a:xfrm>
        </p:spPr>
        <p:txBody>
          <a:bodyPr anchor="t">
            <a:normAutofit/>
          </a:bodyPr>
          <a:lstStyle>
            <a:lvl1pPr>
              <a:lnSpc>
                <a:spcPct val="100000"/>
              </a:lnSpc>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698627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a:p>
        </p:txBody>
      </p:sp>
      <p:pic>
        <p:nvPicPr>
          <p:cNvPr id="7" name="Picture 6">
            <a:extLst>
              <a:ext uri="{FF2B5EF4-FFF2-40B4-BE49-F238E27FC236}">
                <a16:creationId xmlns:a16="http://schemas.microsoft.com/office/drawing/2014/main" id="{C87D569F-B010-5946-AEAD-AA4DBB487306}"/>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62880" y="1149032"/>
            <a:ext cx="6136640" cy="1545590"/>
          </a:xfrm>
        </p:spPr>
        <p:txBody>
          <a:bodyPr anchor="t">
            <a:normAutofit/>
          </a:bodyPr>
          <a:lstStyle>
            <a:lvl1pPr>
              <a:defRPr sz="2400"/>
            </a:lvl1pPr>
          </a:lstStyle>
          <a:p>
            <a:r>
              <a:rPr lang="en-US" dirty="0"/>
              <a:t>Click to edit Master title style</a:t>
            </a:r>
          </a:p>
        </p:txBody>
      </p:sp>
      <p:sp>
        <p:nvSpPr>
          <p:cNvPr id="3" name="Text Placeholder 2"/>
          <p:cNvSpPr>
            <a:spLocks noGrp="1"/>
          </p:cNvSpPr>
          <p:nvPr>
            <p:ph type="body" idx="1"/>
          </p:nvPr>
        </p:nvSpPr>
        <p:spPr>
          <a:xfrm>
            <a:off x="5262880" y="64770"/>
            <a:ext cx="6136640" cy="823912"/>
          </a:xfrm>
        </p:spPr>
        <p:txBody>
          <a:bodyPr anchor="b">
            <a:normAutofit/>
          </a:bodyPr>
          <a:lstStyle>
            <a:lvl1pPr marL="0" indent="0">
              <a:buNone/>
              <a:defRPr sz="18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62880" y="3362960"/>
            <a:ext cx="6136640" cy="2826702"/>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7" name="Date Placeholder 6"/>
          <p:cNvSpPr>
            <a:spLocks noGrp="1"/>
          </p:cNvSpPr>
          <p:nvPr>
            <p:ph type="dt" sz="half" idx="10"/>
          </p:nvPr>
        </p:nvSpPr>
        <p:spPr>
          <a:xfrm>
            <a:off x="838200" y="7087870"/>
            <a:ext cx="2743200" cy="365125"/>
          </a:xfrm>
        </p:spPr>
        <p:txBody>
          <a:bodyPr/>
          <a:lstStyle/>
          <a:p>
            <a:fld id="{2C98E1AB-6A0A-AC44-83B9-9FAC961E3C28}" type="datetimeFigureOut">
              <a:rPr lang="en-US" smtClean="0"/>
              <a:t>1/14/20</a:t>
            </a:fld>
            <a:endParaRPr lang="en-US"/>
          </a:p>
        </p:txBody>
      </p:sp>
      <p:sp>
        <p:nvSpPr>
          <p:cNvPr id="8" name="Footer Placeholder 7"/>
          <p:cNvSpPr>
            <a:spLocks noGrp="1"/>
          </p:cNvSpPr>
          <p:nvPr>
            <p:ph type="ftr" sz="quarter" idx="11"/>
          </p:nvPr>
        </p:nvSpPr>
        <p:spPr>
          <a:xfrm>
            <a:off x="4038600" y="7087870"/>
            <a:ext cx="4114800" cy="365125"/>
          </a:xfrm>
        </p:spPr>
        <p:txBody>
          <a:bodyPr/>
          <a:lstStyle/>
          <a:p>
            <a:endParaRPr lang="en-US"/>
          </a:p>
        </p:txBody>
      </p:sp>
      <p:sp>
        <p:nvSpPr>
          <p:cNvPr id="10" name="Content Placeholder 3"/>
          <p:cNvSpPr>
            <a:spLocks noGrp="1"/>
          </p:cNvSpPr>
          <p:nvPr>
            <p:ph sz="half" idx="13"/>
          </p:nvPr>
        </p:nvSpPr>
        <p:spPr>
          <a:xfrm>
            <a:off x="0" y="0"/>
            <a:ext cx="4711959" cy="6857999"/>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pic>
        <p:nvPicPr>
          <p:cNvPr id="11" name="Picture 10">
            <a:extLst>
              <a:ext uri="{FF2B5EF4-FFF2-40B4-BE49-F238E27FC236}">
                <a16:creationId xmlns:a16="http://schemas.microsoft.com/office/drawing/2014/main" id="{E778CDB7-F305-484E-A0C2-64CEB617C474}"/>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9" name="Picture Placeholder 2"/>
          <p:cNvSpPr>
            <a:spLocks noGrp="1"/>
          </p:cNvSpPr>
          <p:nvPr>
            <p:ph type="pic" idx="16" hasCustomPrompt="1"/>
          </p:nvPr>
        </p:nvSpPr>
        <p:spPr>
          <a:xfrm>
            <a:off x="6264220" y="698501"/>
            <a:ext cx="5216579" cy="2583179"/>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3" name="Text Placeholder 2"/>
          <p:cNvSpPr>
            <a:spLocks noGrp="1"/>
          </p:cNvSpPr>
          <p:nvPr>
            <p:ph type="body" idx="1"/>
          </p:nvPr>
        </p:nvSpPr>
        <p:spPr>
          <a:xfrm>
            <a:off x="609600" y="3616007"/>
            <a:ext cx="5387975" cy="783272"/>
          </a:xfrm>
        </p:spPr>
        <p:txBody>
          <a:bodyPr anchor="t">
            <a:normAutofit/>
          </a:bodyPr>
          <a:lstStyle>
            <a:lvl1pPr marL="0" indent="0">
              <a:lnSpc>
                <a:spcPct val="10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4399279"/>
            <a:ext cx="5387975" cy="1780223"/>
          </a:xfrm>
        </p:spPr>
        <p:txBody>
          <a:bodyPr>
            <a:noAutofit/>
          </a:bodyPr>
          <a:lstStyle>
            <a:lvl1pPr marL="0" indent="0">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5" name="Text Placeholder 4"/>
          <p:cNvSpPr>
            <a:spLocks noGrp="1"/>
          </p:cNvSpPr>
          <p:nvPr>
            <p:ph type="body" sz="quarter" idx="3"/>
          </p:nvPr>
        </p:nvSpPr>
        <p:spPr>
          <a:xfrm>
            <a:off x="6182359" y="3616007"/>
            <a:ext cx="5311775" cy="783272"/>
          </a:xfrm>
        </p:spPr>
        <p:txBody>
          <a:bodyPr anchor="t">
            <a:normAutofit/>
          </a:bodyPr>
          <a:lstStyle>
            <a:lvl1pPr marL="0" indent="0">
              <a:lnSpc>
                <a:spcPct val="10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2360" y="4399279"/>
            <a:ext cx="5298440" cy="1790384"/>
          </a:xfrm>
        </p:spPr>
        <p:txBody>
          <a:bodyPr>
            <a:noAutofit/>
          </a:bodyPr>
          <a:lstStyle>
            <a:lvl1pPr marL="0" indent="0">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a:t>
            </a:r>
            <a:r>
              <a:rPr lang="en-US"/>
              <a:t>text styles</a:t>
            </a:r>
            <a:endParaRPr lang="en-US" dirty="0"/>
          </a:p>
        </p:txBody>
      </p:sp>
      <p:sp>
        <p:nvSpPr>
          <p:cNvPr id="7" name="Date Placeholder 6"/>
          <p:cNvSpPr>
            <a:spLocks noGrp="1"/>
          </p:cNvSpPr>
          <p:nvPr>
            <p:ph type="dt" sz="half" idx="10"/>
          </p:nvPr>
        </p:nvSpPr>
        <p:spPr>
          <a:xfrm>
            <a:off x="838200" y="7040562"/>
            <a:ext cx="2743200" cy="365125"/>
          </a:xfrm>
        </p:spPr>
        <p:txBody>
          <a:bodyPr/>
          <a:lstStyle/>
          <a:p>
            <a:fld id="{10E7591C-9DA5-1F46-9CB6-BB4873A789EA}" type="datetimeFigureOut">
              <a:rPr lang="en-US" smtClean="0"/>
              <a:t>1/14/20</a:t>
            </a:fld>
            <a:endParaRPr lang="en-US"/>
          </a:p>
        </p:txBody>
      </p:sp>
      <p:sp>
        <p:nvSpPr>
          <p:cNvPr id="8" name="Footer Placeholder 7"/>
          <p:cNvSpPr>
            <a:spLocks noGrp="1"/>
          </p:cNvSpPr>
          <p:nvPr>
            <p:ph type="ftr" sz="quarter" idx="11"/>
          </p:nvPr>
        </p:nvSpPr>
        <p:spPr>
          <a:xfrm>
            <a:off x="4038600" y="7040562"/>
            <a:ext cx="4114800" cy="365125"/>
          </a:xfrm>
        </p:spPr>
        <p:txBody>
          <a:bodyPr/>
          <a:lstStyle/>
          <a:p>
            <a:endParaRPr lang="en-US"/>
          </a:p>
        </p:txBody>
      </p:sp>
      <p:sp>
        <p:nvSpPr>
          <p:cNvPr id="13" name="Content Placeholder 3"/>
          <p:cNvSpPr>
            <a:spLocks noGrp="1"/>
          </p:cNvSpPr>
          <p:nvPr>
            <p:ph sz="half" idx="13"/>
          </p:nvPr>
        </p:nvSpPr>
        <p:spPr>
          <a:xfrm>
            <a:off x="697992" y="3291840"/>
            <a:ext cx="5299583" cy="324167"/>
          </a:xfrm>
        </p:spPr>
        <p:txBody>
          <a:bodyPr>
            <a:normAutofit/>
          </a:bodyPr>
          <a:lstStyle>
            <a:lvl1pPr marL="0" indent="0" algn="r">
              <a:lnSpc>
                <a:spcPct val="100000"/>
              </a:lnSpc>
              <a:spcBef>
                <a:spcPts val="0"/>
              </a:spcBef>
              <a:buNone/>
              <a:defRPr sz="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14" name="Content Placeholder 3"/>
          <p:cNvSpPr>
            <a:spLocks noGrp="1"/>
          </p:cNvSpPr>
          <p:nvPr>
            <p:ph sz="half" idx="14"/>
          </p:nvPr>
        </p:nvSpPr>
        <p:spPr>
          <a:xfrm>
            <a:off x="6194552" y="3291840"/>
            <a:ext cx="5299583" cy="324167"/>
          </a:xfrm>
        </p:spPr>
        <p:txBody>
          <a:bodyPr>
            <a:normAutofit/>
          </a:bodyPr>
          <a:lstStyle>
            <a:lvl1pPr marL="0" indent="0" algn="r">
              <a:lnSpc>
                <a:spcPct val="100000"/>
              </a:lnSpc>
              <a:spcBef>
                <a:spcPts val="0"/>
              </a:spcBef>
              <a:buNone/>
              <a:defRPr sz="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16" name="Picture Placeholder 2"/>
          <p:cNvSpPr>
            <a:spLocks noGrp="1"/>
          </p:cNvSpPr>
          <p:nvPr>
            <p:ph type="pic" idx="15" hasCustomPrompt="1"/>
          </p:nvPr>
        </p:nvSpPr>
        <p:spPr>
          <a:xfrm>
            <a:off x="684658" y="698501"/>
            <a:ext cx="5227903" cy="2583180"/>
          </a:xfrm>
        </p:spPr>
        <p:txBody>
          <a:bodyPr/>
          <a:lstStyle>
            <a:lvl1pPr marL="0" indent="0">
              <a:buNone/>
              <a:defRPr sz="14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pic>
        <p:nvPicPr>
          <p:cNvPr id="17" name="Picture 16">
            <a:extLst>
              <a:ext uri="{FF2B5EF4-FFF2-40B4-BE49-F238E27FC236}">
                <a16:creationId xmlns:a16="http://schemas.microsoft.com/office/drawing/2014/main" id="{3734D379-013D-2B4F-AD56-45558DECBA7A}"/>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61206" y="625794"/>
            <a:ext cx="2519364" cy="800100"/>
          </a:xfrm>
        </p:spPr>
        <p:txBody>
          <a:bodyPr anchor="t">
            <a:normAutofit/>
          </a:bodyPr>
          <a:lstStyle>
            <a:lvl1pPr>
              <a:defRPr sz="1600"/>
            </a:lvl1pPr>
          </a:lstStyle>
          <a:p>
            <a:r>
              <a:rPr lang="en-US" dirty="0"/>
              <a:t>Click to edit Master title style</a:t>
            </a:r>
          </a:p>
        </p:txBody>
      </p:sp>
      <p:sp>
        <p:nvSpPr>
          <p:cNvPr id="4" name="Content Placeholder 3"/>
          <p:cNvSpPr>
            <a:spLocks noGrp="1"/>
          </p:cNvSpPr>
          <p:nvPr>
            <p:ph sz="half" idx="2"/>
          </p:nvPr>
        </p:nvSpPr>
        <p:spPr>
          <a:xfrm>
            <a:off x="9661207" y="1391284"/>
            <a:ext cx="2519363" cy="2970527"/>
          </a:xfrm>
        </p:spPr>
        <p:txBody>
          <a:bodyPr>
            <a:normAutofit/>
          </a:bodyPr>
          <a:lstStyle>
            <a:lvl1pPr marL="0" indent="0">
              <a:buNone/>
              <a:defRPr sz="11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7" name="Date Placeholder 6"/>
          <p:cNvSpPr>
            <a:spLocks noGrp="1"/>
          </p:cNvSpPr>
          <p:nvPr>
            <p:ph type="dt" sz="half" idx="10"/>
          </p:nvPr>
        </p:nvSpPr>
        <p:spPr>
          <a:xfrm>
            <a:off x="838200" y="7087870"/>
            <a:ext cx="2743200" cy="365125"/>
          </a:xfrm>
        </p:spPr>
        <p:txBody>
          <a:bodyPr/>
          <a:lstStyle/>
          <a:p>
            <a:fld id="{2C98E1AB-6A0A-AC44-83B9-9FAC961E3C28}" type="datetimeFigureOut">
              <a:rPr lang="en-US" smtClean="0"/>
              <a:t>1/14/20</a:t>
            </a:fld>
            <a:endParaRPr lang="en-US"/>
          </a:p>
        </p:txBody>
      </p:sp>
      <p:sp>
        <p:nvSpPr>
          <p:cNvPr id="8" name="Footer Placeholder 7"/>
          <p:cNvSpPr>
            <a:spLocks noGrp="1"/>
          </p:cNvSpPr>
          <p:nvPr>
            <p:ph type="ftr" sz="quarter" idx="11"/>
          </p:nvPr>
        </p:nvSpPr>
        <p:spPr>
          <a:xfrm>
            <a:off x="4038600" y="7087870"/>
            <a:ext cx="4114800" cy="365125"/>
          </a:xfrm>
        </p:spPr>
        <p:txBody>
          <a:bodyPr/>
          <a:lstStyle/>
          <a:p>
            <a:endParaRPr lang="en-US"/>
          </a:p>
        </p:txBody>
      </p:sp>
      <p:pic>
        <p:nvPicPr>
          <p:cNvPr id="10" name="Picture 9">
            <a:extLst>
              <a:ext uri="{FF2B5EF4-FFF2-40B4-BE49-F238E27FC236}">
                <a16:creationId xmlns:a16="http://schemas.microsoft.com/office/drawing/2014/main" id="{3F854472-ECF5-A445-A42B-00C56BAECB2E}"/>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5000" y="403225"/>
            <a:ext cx="10515600" cy="1325563"/>
          </a:xfrm>
        </p:spPr>
        <p:txBody>
          <a:bodyPr>
            <a:noAutofit/>
          </a:bodyPr>
          <a:lstStyle>
            <a:lvl1pPr>
              <a:defRPr sz="4800"/>
            </a:lvl1pPr>
          </a:lstStyle>
          <a:p>
            <a:r>
              <a:rPr lang="en-US" dirty="0"/>
              <a:t>Click to edit Master title style</a:t>
            </a:r>
          </a:p>
        </p:txBody>
      </p:sp>
      <p:sp>
        <p:nvSpPr>
          <p:cNvPr id="3" name="Date Placeholder 2"/>
          <p:cNvSpPr>
            <a:spLocks noGrp="1"/>
          </p:cNvSpPr>
          <p:nvPr>
            <p:ph type="dt" sz="half" idx="10"/>
          </p:nvPr>
        </p:nvSpPr>
        <p:spPr>
          <a:xfrm>
            <a:off x="838200" y="7040562"/>
            <a:ext cx="2743200" cy="365125"/>
          </a:xfrm>
        </p:spPr>
        <p:txBody>
          <a:bodyPr/>
          <a:lstStyle/>
          <a:p>
            <a:fld id="{2C98E1AB-6A0A-AC44-83B9-9FAC961E3C28}" type="datetimeFigureOut">
              <a:rPr lang="en-US" smtClean="0"/>
              <a:t>1/14/20</a:t>
            </a:fld>
            <a:endParaRPr lang="en-US" dirty="0"/>
          </a:p>
        </p:txBody>
      </p:sp>
      <p:sp>
        <p:nvSpPr>
          <p:cNvPr id="4" name="Footer Placeholder 3"/>
          <p:cNvSpPr>
            <a:spLocks noGrp="1"/>
          </p:cNvSpPr>
          <p:nvPr>
            <p:ph type="ftr" sz="quarter" idx="11"/>
          </p:nvPr>
        </p:nvSpPr>
        <p:spPr>
          <a:xfrm>
            <a:off x="4038600" y="7040562"/>
            <a:ext cx="4114800" cy="365125"/>
          </a:xfrm>
        </p:spPr>
        <p:txBody>
          <a:bodyPr/>
          <a:lstStyle/>
          <a:p>
            <a:endParaRPr lang="en-US"/>
          </a:p>
        </p:txBody>
      </p:sp>
      <p:pic>
        <p:nvPicPr>
          <p:cNvPr id="6" name="Picture 5">
            <a:extLst>
              <a:ext uri="{FF2B5EF4-FFF2-40B4-BE49-F238E27FC236}">
                <a16:creationId xmlns:a16="http://schemas.microsoft.com/office/drawing/2014/main" id="{B36D727B-5F1E-0C4C-8DDB-EE059AAA2ECE}"/>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extLst>
      <p:ext uri="{BB962C8B-B14F-4D97-AF65-F5344CB8AC3E}">
        <p14:creationId xmlns:p14="http://schemas.microsoft.com/office/powerpoint/2010/main" val="1602680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839" y="287869"/>
            <a:ext cx="11051717" cy="267263"/>
          </a:xfrm>
        </p:spPr>
        <p:txBody>
          <a:bodyPr lIns="0" anchor="t">
            <a:normAutofit/>
          </a:bodyPr>
          <a:lstStyle>
            <a:lvl1pPr>
              <a:defRPr sz="1000"/>
            </a:lvl1pPr>
          </a:lstStyle>
          <a:p>
            <a:r>
              <a:rPr lang="en-US" dirty="0"/>
              <a:t>Click to edit title style</a:t>
            </a:r>
          </a:p>
        </p:txBody>
      </p:sp>
      <p:sp>
        <p:nvSpPr>
          <p:cNvPr id="3" name="Content Placeholder 2"/>
          <p:cNvSpPr>
            <a:spLocks noGrp="1"/>
          </p:cNvSpPr>
          <p:nvPr>
            <p:ph idx="1"/>
          </p:nvPr>
        </p:nvSpPr>
        <p:spPr>
          <a:xfrm>
            <a:off x="575839" y="820398"/>
            <a:ext cx="11051717" cy="5356567"/>
          </a:xfrm>
        </p:spPr>
        <p:txBody>
          <a:bodyPr lIns="0">
            <a:noAutofit/>
          </a:bodyPr>
          <a:lstStyle>
            <a:lvl1pPr>
              <a:defRPr sz="1200"/>
            </a:lvl1pPr>
          </a:lstStyle>
          <a:p>
            <a:pPr lvl="0"/>
            <a:r>
              <a:rPr lang="en-US" dirty="0"/>
              <a:t>Click to edit Master text styles</a:t>
            </a:r>
          </a:p>
          <a:p>
            <a:pPr lvl="0"/>
            <a:r>
              <a:rPr lang="en-US" dirty="0"/>
              <a:t>Second level</a:t>
            </a:r>
          </a:p>
        </p:txBody>
      </p:sp>
      <p:sp>
        <p:nvSpPr>
          <p:cNvPr id="4" name="Date Placeholder 3"/>
          <p:cNvSpPr>
            <a:spLocks noGrp="1"/>
          </p:cNvSpPr>
          <p:nvPr>
            <p:ph type="dt" sz="half" idx="10"/>
          </p:nvPr>
        </p:nvSpPr>
        <p:spPr>
          <a:xfrm>
            <a:off x="576637" y="6356352"/>
            <a:ext cx="1008323" cy="365125"/>
          </a:xfrm>
        </p:spPr>
        <p:txBody>
          <a:bodyPr/>
          <a:lstStyle>
            <a:lvl1pPr>
              <a:defRPr>
                <a:solidFill>
                  <a:schemeClr val="tx1"/>
                </a:solidFill>
              </a:defRPr>
            </a:lvl1pPr>
          </a:lstStyle>
          <a:p>
            <a:r>
              <a:rPr lang="en-AU"/>
              <a:t>28.02.18</a:t>
            </a:r>
            <a:endParaRPr lang="en-US" dirty="0"/>
          </a:p>
        </p:txBody>
      </p:sp>
      <p:sp>
        <p:nvSpPr>
          <p:cNvPr id="5" name="Footer Placeholder 4"/>
          <p:cNvSpPr>
            <a:spLocks noGrp="1"/>
          </p:cNvSpPr>
          <p:nvPr>
            <p:ph type="ftr" sz="quarter" idx="11"/>
          </p:nvPr>
        </p:nvSpPr>
        <p:spPr>
          <a:xfrm>
            <a:off x="1584961" y="6356352"/>
            <a:ext cx="6433735" cy="365125"/>
          </a:xfrm>
        </p:spPr>
        <p:txBody>
          <a:bodyPr/>
          <a:lstStyle>
            <a:lvl1pPr algn="l">
              <a:defRPr>
                <a:solidFill>
                  <a:schemeClr val="tx1"/>
                </a:solidFill>
              </a:defRPr>
            </a:lvl1pPr>
          </a:lstStyle>
          <a:p>
            <a:r>
              <a:rPr lang="en-US"/>
              <a:t>UTS Infographics Library</a:t>
            </a:r>
            <a:endParaRPr lang="en-US" dirty="0"/>
          </a:p>
        </p:txBody>
      </p:sp>
      <p:sp>
        <p:nvSpPr>
          <p:cNvPr id="6" name="Slide Number Placeholder 5"/>
          <p:cNvSpPr>
            <a:spLocks noGrp="1"/>
          </p:cNvSpPr>
          <p:nvPr>
            <p:ph type="sldNum" sz="quarter" idx="12"/>
          </p:nvPr>
        </p:nvSpPr>
        <p:spPr/>
        <p:txBody>
          <a:bodyPr/>
          <a:lstStyle/>
          <a:p>
            <a:fld id="{76F3BB51-8BA6-1A41-B212-C12E13359CEC}" type="slidenum">
              <a:rPr lang="en-US" smtClean="0"/>
              <a:t>‹#›</a:t>
            </a:fld>
            <a:endParaRPr lang="en-US"/>
          </a:p>
        </p:txBody>
      </p:sp>
      <p:cxnSp>
        <p:nvCxnSpPr>
          <p:cNvPr id="8" name="Straight Connector 7"/>
          <p:cNvCxnSpPr/>
          <p:nvPr userDrawn="1"/>
        </p:nvCxnSpPr>
        <p:spPr>
          <a:xfrm>
            <a:off x="564444" y="287867"/>
            <a:ext cx="1106311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32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UTS Light Grey">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013" y="296333"/>
            <a:ext cx="11063112" cy="269875"/>
          </a:xfrm>
        </p:spPr>
        <p:txBody>
          <a:bodyPr lIns="0" anchor="t">
            <a:normAutofit/>
          </a:bodyPr>
          <a:lstStyle>
            <a:lvl1pPr>
              <a:defRPr sz="1000"/>
            </a:lvl1pPr>
          </a:lstStyle>
          <a:p>
            <a:r>
              <a:rPr lang="en-US" dirty="0"/>
              <a:t>Click to edit title style</a:t>
            </a:r>
          </a:p>
        </p:txBody>
      </p:sp>
      <p:sp>
        <p:nvSpPr>
          <p:cNvPr id="3" name="Date Placeholder 2"/>
          <p:cNvSpPr>
            <a:spLocks noGrp="1"/>
          </p:cNvSpPr>
          <p:nvPr>
            <p:ph type="dt" sz="half" idx="10"/>
          </p:nvPr>
        </p:nvSpPr>
        <p:spPr>
          <a:xfrm>
            <a:off x="577013" y="6356351"/>
            <a:ext cx="917448" cy="365125"/>
          </a:xfrm>
        </p:spPr>
        <p:txBody>
          <a:bodyPr/>
          <a:lstStyle>
            <a:lvl1pPr>
              <a:defRPr>
                <a:solidFill>
                  <a:schemeClr val="tx1"/>
                </a:solidFill>
              </a:defRPr>
            </a:lvl1pPr>
          </a:lstStyle>
          <a:p>
            <a:r>
              <a:rPr lang="en-AU"/>
              <a:t>28.02.18</a:t>
            </a:r>
            <a:endParaRPr lang="en-US" dirty="0"/>
          </a:p>
        </p:txBody>
      </p:sp>
      <p:sp>
        <p:nvSpPr>
          <p:cNvPr id="4" name="Footer Placeholder 3"/>
          <p:cNvSpPr>
            <a:spLocks noGrp="1"/>
          </p:cNvSpPr>
          <p:nvPr>
            <p:ph type="ftr" sz="quarter" idx="11"/>
          </p:nvPr>
        </p:nvSpPr>
        <p:spPr>
          <a:xfrm>
            <a:off x="1494461" y="6356351"/>
            <a:ext cx="5023104" cy="365125"/>
          </a:xfrm>
        </p:spPr>
        <p:txBody>
          <a:bodyPr/>
          <a:lstStyle>
            <a:lvl1pPr>
              <a:defRPr>
                <a:solidFill>
                  <a:schemeClr val="tx1"/>
                </a:solidFill>
              </a:defRPr>
            </a:lvl1pPr>
          </a:lstStyle>
          <a:p>
            <a:r>
              <a:rPr lang="en-US"/>
              <a:t>UTS Infographics Library</a:t>
            </a:r>
          </a:p>
        </p:txBody>
      </p:sp>
      <p:sp>
        <p:nvSpPr>
          <p:cNvPr id="5" name="Slide Number Placeholder 4"/>
          <p:cNvSpPr>
            <a:spLocks noGrp="1"/>
          </p:cNvSpPr>
          <p:nvPr>
            <p:ph type="sldNum" sz="quarter" idx="12"/>
          </p:nvPr>
        </p:nvSpPr>
        <p:spPr/>
        <p:txBody>
          <a:bodyPr/>
          <a:lstStyle/>
          <a:p>
            <a:fld id="{76F3BB51-8BA6-1A41-B212-C12E13359CEC}" type="slidenum">
              <a:rPr lang="en-US" smtClean="0"/>
              <a:t>‹#›</a:t>
            </a:fld>
            <a:endParaRPr lang="en-US"/>
          </a:p>
        </p:txBody>
      </p:sp>
      <p:cxnSp>
        <p:nvCxnSpPr>
          <p:cNvPr id="7" name="Straight Connector 6"/>
          <p:cNvCxnSpPr/>
          <p:nvPr userDrawn="1"/>
        </p:nvCxnSpPr>
        <p:spPr>
          <a:xfrm>
            <a:off x="564444" y="287867"/>
            <a:ext cx="1106311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39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135" y="-1"/>
            <a:ext cx="4349455" cy="68580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9474" y="1783"/>
            <a:ext cx="4182526" cy="6854433"/>
          </a:xfrm>
          <a:prstGeom prst="rect">
            <a:avLst/>
          </a:prstGeom>
        </p:spPr>
      </p:pic>
      <p:sp>
        <p:nvSpPr>
          <p:cNvPr id="2" name="Title 1"/>
          <p:cNvSpPr>
            <a:spLocks noGrp="1"/>
          </p:cNvSpPr>
          <p:nvPr>
            <p:ph type="ctrTitle"/>
          </p:nvPr>
        </p:nvSpPr>
        <p:spPr>
          <a:xfrm>
            <a:off x="636998" y="1285314"/>
            <a:ext cx="7366571" cy="2316724"/>
          </a:xfrm>
        </p:spPr>
        <p:txBody>
          <a:bodyPr anchor="t">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297968" y="3756148"/>
            <a:ext cx="6705601"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56855" y="5854503"/>
            <a:ext cx="42945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56855" y="6080534"/>
            <a:ext cx="42945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5714108" y="5854503"/>
            <a:ext cx="2289461"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5714108" y="6298343"/>
            <a:ext cx="2289461" cy="381535"/>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66155" y="344572"/>
            <a:ext cx="697647" cy="69764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UTS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013" y="296333"/>
            <a:ext cx="11063112" cy="269875"/>
          </a:xfrm>
        </p:spPr>
        <p:txBody>
          <a:bodyPr lIns="0" anchor="t">
            <a:normAutofit/>
          </a:bodyPr>
          <a:lstStyle>
            <a:lvl1pPr>
              <a:defRPr sz="1000"/>
            </a:lvl1pPr>
          </a:lstStyle>
          <a:p>
            <a:r>
              <a:rPr lang="en-US" dirty="0"/>
              <a:t>Click to edit title style</a:t>
            </a:r>
          </a:p>
        </p:txBody>
      </p:sp>
      <p:sp>
        <p:nvSpPr>
          <p:cNvPr id="3" name="Date Placeholder 2"/>
          <p:cNvSpPr>
            <a:spLocks noGrp="1"/>
          </p:cNvSpPr>
          <p:nvPr>
            <p:ph type="dt" sz="half" idx="10"/>
          </p:nvPr>
        </p:nvSpPr>
        <p:spPr>
          <a:xfrm>
            <a:off x="577013" y="6356351"/>
            <a:ext cx="917448" cy="365125"/>
          </a:xfrm>
        </p:spPr>
        <p:txBody>
          <a:bodyPr/>
          <a:lstStyle>
            <a:lvl1pPr>
              <a:defRPr>
                <a:solidFill>
                  <a:schemeClr val="tx1"/>
                </a:solidFill>
              </a:defRPr>
            </a:lvl1pPr>
          </a:lstStyle>
          <a:p>
            <a:r>
              <a:rPr lang="en-AU"/>
              <a:t>28.02.18</a:t>
            </a:r>
            <a:endParaRPr lang="en-US" dirty="0"/>
          </a:p>
        </p:txBody>
      </p:sp>
      <p:sp>
        <p:nvSpPr>
          <p:cNvPr id="4" name="Footer Placeholder 3"/>
          <p:cNvSpPr>
            <a:spLocks noGrp="1"/>
          </p:cNvSpPr>
          <p:nvPr>
            <p:ph type="ftr" sz="quarter" idx="11"/>
          </p:nvPr>
        </p:nvSpPr>
        <p:spPr>
          <a:xfrm>
            <a:off x="1494461" y="6356351"/>
            <a:ext cx="5023104" cy="365125"/>
          </a:xfrm>
        </p:spPr>
        <p:txBody>
          <a:bodyPr/>
          <a:lstStyle>
            <a:lvl1pPr>
              <a:defRPr>
                <a:solidFill>
                  <a:schemeClr val="tx1"/>
                </a:solidFill>
              </a:defRPr>
            </a:lvl1pPr>
          </a:lstStyle>
          <a:p>
            <a:r>
              <a:rPr lang="en-US"/>
              <a:t>UTS Infographics Library</a:t>
            </a:r>
          </a:p>
        </p:txBody>
      </p:sp>
      <p:sp>
        <p:nvSpPr>
          <p:cNvPr id="5" name="Slide Number Placeholder 4"/>
          <p:cNvSpPr>
            <a:spLocks noGrp="1"/>
          </p:cNvSpPr>
          <p:nvPr>
            <p:ph type="sldNum" sz="quarter" idx="12"/>
          </p:nvPr>
        </p:nvSpPr>
        <p:spPr/>
        <p:txBody>
          <a:bodyPr/>
          <a:lstStyle/>
          <a:p>
            <a:fld id="{76F3BB51-8BA6-1A41-B212-C12E13359CEC}" type="slidenum">
              <a:rPr lang="en-US" smtClean="0"/>
              <a:t>‹#›</a:t>
            </a:fld>
            <a:endParaRPr lang="en-US"/>
          </a:p>
        </p:txBody>
      </p:sp>
      <p:cxnSp>
        <p:nvCxnSpPr>
          <p:cNvPr id="7" name="Straight Connector 6"/>
          <p:cNvCxnSpPr/>
          <p:nvPr userDrawn="1"/>
        </p:nvCxnSpPr>
        <p:spPr>
          <a:xfrm>
            <a:off x="564444" y="287867"/>
            <a:ext cx="1106311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786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UTS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013" y="296333"/>
            <a:ext cx="11063112" cy="269875"/>
          </a:xfrm>
        </p:spPr>
        <p:txBody>
          <a:bodyPr lIns="0" anchor="t">
            <a:normAutofit/>
          </a:bodyPr>
          <a:lstStyle>
            <a:lvl1pPr>
              <a:defRPr sz="100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564444" y="6356351"/>
            <a:ext cx="917448" cy="365125"/>
          </a:xfrm>
        </p:spPr>
        <p:txBody>
          <a:bodyPr/>
          <a:lstStyle>
            <a:lvl1pPr>
              <a:defRPr>
                <a:solidFill>
                  <a:schemeClr val="bg1"/>
                </a:solidFill>
              </a:defRPr>
            </a:lvl1pPr>
          </a:lstStyle>
          <a:p>
            <a:r>
              <a:rPr lang="en-AU"/>
              <a:t>28.02.18</a:t>
            </a:r>
            <a:endParaRPr lang="en-US" dirty="0"/>
          </a:p>
        </p:txBody>
      </p:sp>
      <p:sp>
        <p:nvSpPr>
          <p:cNvPr id="4" name="Footer Placeholder 3"/>
          <p:cNvSpPr>
            <a:spLocks noGrp="1"/>
          </p:cNvSpPr>
          <p:nvPr>
            <p:ph type="ftr" sz="quarter" idx="11"/>
          </p:nvPr>
        </p:nvSpPr>
        <p:spPr>
          <a:xfrm>
            <a:off x="1481892" y="6356351"/>
            <a:ext cx="5023104" cy="365125"/>
          </a:xfrm>
        </p:spPr>
        <p:txBody>
          <a:bodyPr/>
          <a:lstStyle>
            <a:lvl1pPr>
              <a:defRPr>
                <a:solidFill>
                  <a:schemeClr val="bg1"/>
                </a:solidFill>
              </a:defRPr>
            </a:lvl1pPr>
          </a:lstStyle>
          <a:p>
            <a:r>
              <a:rPr lang="en-US"/>
              <a:t>UTS Infographics Library</a:t>
            </a:r>
          </a:p>
        </p:txBody>
      </p:sp>
      <p:cxnSp>
        <p:nvCxnSpPr>
          <p:cNvPr id="7" name="Straight Connector 6"/>
          <p:cNvCxnSpPr/>
          <p:nvPr userDrawn="1"/>
        </p:nvCxnSpPr>
        <p:spPr>
          <a:xfrm>
            <a:off x="564444" y="287867"/>
            <a:ext cx="110631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lvl1pPr>
              <a:defRPr>
                <a:solidFill>
                  <a:schemeClr val="bg1"/>
                </a:solidFill>
              </a:defRPr>
            </a:lvl1pPr>
          </a:lstStyle>
          <a:p>
            <a:fld id="{76F3BB51-8BA6-1A41-B212-C12E13359CEC}" type="slidenum">
              <a:rPr lang="en-US" smtClean="0"/>
              <a:pPr/>
              <a:t>‹#›</a:t>
            </a:fld>
            <a:endParaRPr lang="en-US" dirty="0"/>
          </a:p>
        </p:txBody>
      </p:sp>
    </p:spTree>
    <p:extLst>
      <p:ext uri="{BB962C8B-B14F-4D97-AF65-F5344CB8AC3E}">
        <p14:creationId xmlns:p14="http://schemas.microsoft.com/office/powerpoint/2010/main" val="3377847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UTS Black">
    <p:bg>
      <p:bgPr>
        <a:solidFill>
          <a:schemeClr val="accent3"/>
        </a:solidFill>
        <a:effectLst/>
      </p:bgPr>
    </p:bg>
    <p:spTree>
      <p:nvGrpSpPr>
        <p:cNvPr id="1" name=""/>
        <p:cNvGrpSpPr/>
        <p:nvPr/>
      </p:nvGrpSpPr>
      <p:grpSpPr>
        <a:xfrm>
          <a:off x="0" y="0"/>
          <a:ext cx="0" cy="0"/>
          <a:chOff x="0" y="0"/>
          <a:chExt cx="0" cy="0"/>
        </a:xfrm>
      </p:grpSpPr>
      <p:sp>
        <p:nvSpPr>
          <p:cNvPr id="10" name="Oval 9"/>
          <p:cNvSpPr/>
          <p:nvPr userDrawn="1"/>
        </p:nvSpPr>
        <p:spPr>
          <a:xfrm>
            <a:off x="11548435" y="6401748"/>
            <a:ext cx="290101" cy="29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Slide Number Placeholder 4"/>
          <p:cNvSpPr>
            <a:spLocks noGrp="1"/>
          </p:cNvSpPr>
          <p:nvPr>
            <p:ph type="sldNum" sz="quarter" idx="12"/>
          </p:nvPr>
        </p:nvSpPr>
        <p:spPr/>
        <p:txBody>
          <a:bodyPr/>
          <a:lstStyle>
            <a:lvl1pPr>
              <a:defRPr>
                <a:solidFill>
                  <a:schemeClr val="accent3"/>
                </a:solidFill>
              </a:defRPr>
            </a:lvl1pPr>
          </a:lstStyle>
          <a:p>
            <a:fld id="{76F3BB51-8BA6-1A41-B212-C12E13359CEC}" type="slidenum">
              <a:rPr lang="en-US" smtClean="0"/>
              <a:pPr/>
              <a:t>‹#›</a:t>
            </a:fld>
            <a:endParaRPr lang="en-US" dirty="0"/>
          </a:p>
        </p:txBody>
      </p:sp>
      <p:sp>
        <p:nvSpPr>
          <p:cNvPr id="2" name="Title 1"/>
          <p:cNvSpPr>
            <a:spLocks noGrp="1"/>
          </p:cNvSpPr>
          <p:nvPr>
            <p:ph type="title" hasCustomPrompt="1"/>
          </p:nvPr>
        </p:nvSpPr>
        <p:spPr>
          <a:xfrm>
            <a:off x="577013" y="296333"/>
            <a:ext cx="11063112" cy="269875"/>
          </a:xfrm>
        </p:spPr>
        <p:txBody>
          <a:bodyPr lIns="0" anchor="t">
            <a:normAutofit/>
          </a:bodyPr>
          <a:lstStyle>
            <a:lvl1pPr>
              <a:defRPr sz="100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577013" y="6356351"/>
            <a:ext cx="917448" cy="365125"/>
          </a:xfrm>
        </p:spPr>
        <p:txBody>
          <a:bodyPr/>
          <a:lstStyle>
            <a:lvl1pPr>
              <a:defRPr>
                <a:solidFill>
                  <a:schemeClr val="bg1"/>
                </a:solidFill>
              </a:defRPr>
            </a:lvl1pPr>
          </a:lstStyle>
          <a:p>
            <a:r>
              <a:rPr lang="en-AU"/>
              <a:t>28.02.18</a:t>
            </a:r>
            <a:endParaRPr lang="en-US" dirty="0"/>
          </a:p>
        </p:txBody>
      </p:sp>
      <p:sp>
        <p:nvSpPr>
          <p:cNvPr id="4" name="Footer Placeholder 3"/>
          <p:cNvSpPr>
            <a:spLocks noGrp="1"/>
          </p:cNvSpPr>
          <p:nvPr>
            <p:ph type="ftr" sz="quarter" idx="11"/>
          </p:nvPr>
        </p:nvSpPr>
        <p:spPr>
          <a:xfrm>
            <a:off x="1494461" y="6356351"/>
            <a:ext cx="5023104" cy="365125"/>
          </a:xfrm>
        </p:spPr>
        <p:txBody>
          <a:bodyPr/>
          <a:lstStyle>
            <a:lvl1pPr>
              <a:defRPr>
                <a:solidFill>
                  <a:schemeClr val="bg1"/>
                </a:solidFill>
              </a:defRPr>
            </a:lvl1pPr>
          </a:lstStyle>
          <a:p>
            <a:r>
              <a:rPr lang="en-US"/>
              <a:t>UTS Infographics Library</a:t>
            </a:r>
          </a:p>
        </p:txBody>
      </p:sp>
      <p:cxnSp>
        <p:nvCxnSpPr>
          <p:cNvPr id="7" name="Straight Connector 6"/>
          <p:cNvCxnSpPr/>
          <p:nvPr userDrawn="1"/>
        </p:nvCxnSpPr>
        <p:spPr>
          <a:xfrm>
            <a:off x="564444" y="287867"/>
            <a:ext cx="110631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11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UTS Dark Grey">
    <p:bg>
      <p:bgPr>
        <a:solidFill>
          <a:schemeClr val="tx2"/>
        </a:solidFill>
        <a:effectLst/>
      </p:bgPr>
    </p:bg>
    <p:spTree>
      <p:nvGrpSpPr>
        <p:cNvPr id="1" name=""/>
        <p:cNvGrpSpPr/>
        <p:nvPr/>
      </p:nvGrpSpPr>
      <p:grpSpPr>
        <a:xfrm>
          <a:off x="0" y="0"/>
          <a:ext cx="0" cy="0"/>
          <a:chOff x="0" y="0"/>
          <a:chExt cx="0" cy="0"/>
        </a:xfrm>
      </p:grpSpPr>
      <p:sp>
        <p:nvSpPr>
          <p:cNvPr id="8" name="Oval 7"/>
          <p:cNvSpPr/>
          <p:nvPr userDrawn="1"/>
        </p:nvSpPr>
        <p:spPr>
          <a:xfrm>
            <a:off x="11548435" y="6401748"/>
            <a:ext cx="290101" cy="29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577013" y="296333"/>
            <a:ext cx="11063112" cy="269875"/>
          </a:xfrm>
        </p:spPr>
        <p:txBody>
          <a:bodyPr lIns="0" anchor="t">
            <a:normAutofit/>
          </a:bodyPr>
          <a:lstStyle>
            <a:lvl1pPr>
              <a:defRPr sz="100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564444" y="6356351"/>
            <a:ext cx="917448" cy="365125"/>
          </a:xfrm>
        </p:spPr>
        <p:txBody>
          <a:bodyPr/>
          <a:lstStyle>
            <a:lvl1pPr>
              <a:defRPr>
                <a:solidFill>
                  <a:schemeClr val="bg1"/>
                </a:solidFill>
              </a:defRPr>
            </a:lvl1pPr>
          </a:lstStyle>
          <a:p>
            <a:r>
              <a:rPr lang="en-AU"/>
              <a:t>28.02.18</a:t>
            </a:r>
            <a:endParaRPr lang="en-US" dirty="0"/>
          </a:p>
        </p:txBody>
      </p:sp>
      <p:sp>
        <p:nvSpPr>
          <p:cNvPr id="4" name="Footer Placeholder 3"/>
          <p:cNvSpPr>
            <a:spLocks noGrp="1"/>
          </p:cNvSpPr>
          <p:nvPr>
            <p:ph type="ftr" sz="quarter" idx="11"/>
          </p:nvPr>
        </p:nvSpPr>
        <p:spPr>
          <a:xfrm>
            <a:off x="1481892" y="6356351"/>
            <a:ext cx="5023104" cy="365125"/>
          </a:xfrm>
        </p:spPr>
        <p:txBody>
          <a:bodyPr/>
          <a:lstStyle>
            <a:lvl1pPr>
              <a:defRPr>
                <a:solidFill>
                  <a:schemeClr val="bg1"/>
                </a:solidFill>
              </a:defRPr>
            </a:lvl1pPr>
          </a:lstStyle>
          <a:p>
            <a:r>
              <a:rPr lang="en-US"/>
              <a:t>UTS Infographics Library</a:t>
            </a:r>
          </a:p>
        </p:txBody>
      </p:sp>
      <p:sp>
        <p:nvSpPr>
          <p:cNvPr id="5" name="Slide Number Placeholder 4"/>
          <p:cNvSpPr>
            <a:spLocks noGrp="1"/>
          </p:cNvSpPr>
          <p:nvPr>
            <p:ph type="sldNum" sz="quarter" idx="12"/>
          </p:nvPr>
        </p:nvSpPr>
        <p:spPr/>
        <p:txBody>
          <a:bodyPr/>
          <a:lstStyle>
            <a:lvl1pPr>
              <a:defRPr>
                <a:solidFill>
                  <a:schemeClr val="accent3"/>
                </a:solidFill>
              </a:defRPr>
            </a:lvl1pPr>
          </a:lstStyle>
          <a:p>
            <a:fld id="{76F3BB51-8BA6-1A41-B212-C12E13359CEC}" type="slidenum">
              <a:rPr lang="en-US" smtClean="0"/>
              <a:pPr/>
              <a:t>‹#›</a:t>
            </a:fld>
            <a:endParaRPr lang="en-US" dirty="0"/>
          </a:p>
        </p:txBody>
      </p:sp>
      <p:cxnSp>
        <p:nvCxnSpPr>
          <p:cNvPr id="7" name="Straight Connector 6"/>
          <p:cNvCxnSpPr/>
          <p:nvPr userDrawn="1"/>
        </p:nvCxnSpPr>
        <p:spPr>
          <a:xfrm>
            <a:off x="564444" y="287867"/>
            <a:ext cx="110631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316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UTS Split Screen Blue Black">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11548435" y="6401748"/>
            <a:ext cx="290101" cy="29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3" y="0"/>
            <a:ext cx="6095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77013" y="296333"/>
            <a:ext cx="11063112" cy="269875"/>
          </a:xfrm>
        </p:spPr>
        <p:txBody>
          <a:bodyPr lIns="0" anchor="t">
            <a:normAutofit/>
          </a:bodyPr>
          <a:lstStyle>
            <a:lvl1pPr>
              <a:defRPr sz="100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564823" y="6356351"/>
            <a:ext cx="917448" cy="365125"/>
          </a:xfrm>
        </p:spPr>
        <p:txBody>
          <a:bodyPr/>
          <a:lstStyle>
            <a:lvl1pPr>
              <a:defRPr>
                <a:solidFill>
                  <a:schemeClr val="bg1"/>
                </a:solidFill>
              </a:defRPr>
            </a:lvl1pPr>
          </a:lstStyle>
          <a:p>
            <a:r>
              <a:rPr lang="en-AU"/>
              <a:t>28.02.18</a:t>
            </a:r>
            <a:endParaRPr lang="en-US" dirty="0"/>
          </a:p>
        </p:txBody>
      </p:sp>
      <p:sp>
        <p:nvSpPr>
          <p:cNvPr id="4" name="Footer Placeholder 3"/>
          <p:cNvSpPr>
            <a:spLocks noGrp="1"/>
          </p:cNvSpPr>
          <p:nvPr>
            <p:ph type="ftr" sz="quarter" idx="11"/>
          </p:nvPr>
        </p:nvSpPr>
        <p:spPr>
          <a:xfrm>
            <a:off x="1482271" y="6356351"/>
            <a:ext cx="5023104" cy="365125"/>
          </a:xfrm>
        </p:spPr>
        <p:txBody>
          <a:bodyPr/>
          <a:lstStyle>
            <a:lvl1pPr>
              <a:defRPr>
                <a:solidFill>
                  <a:schemeClr val="bg1"/>
                </a:solidFill>
              </a:defRPr>
            </a:lvl1pPr>
          </a:lstStyle>
          <a:p>
            <a:r>
              <a:rPr lang="en-US"/>
              <a:t>UTS Infographics Library</a:t>
            </a:r>
            <a:endParaRPr lang="en-US" dirty="0"/>
          </a:p>
        </p:txBody>
      </p:sp>
      <p:sp>
        <p:nvSpPr>
          <p:cNvPr id="5" name="Slide Number Placeholder 4"/>
          <p:cNvSpPr>
            <a:spLocks noGrp="1"/>
          </p:cNvSpPr>
          <p:nvPr>
            <p:ph type="sldNum" sz="quarter" idx="12"/>
          </p:nvPr>
        </p:nvSpPr>
        <p:spPr/>
        <p:txBody>
          <a:bodyPr/>
          <a:lstStyle>
            <a:lvl1pPr>
              <a:defRPr>
                <a:solidFill>
                  <a:schemeClr val="accent3"/>
                </a:solidFill>
              </a:defRPr>
            </a:lvl1pPr>
          </a:lstStyle>
          <a:p>
            <a:fld id="{76F3BB51-8BA6-1A41-B212-C12E13359CEC}" type="slidenum">
              <a:rPr lang="en-US" smtClean="0"/>
              <a:pPr/>
              <a:t>‹#›</a:t>
            </a:fld>
            <a:endParaRPr lang="en-US" dirty="0"/>
          </a:p>
        </p:txBody>
      </p:sp>
      <p:cxnSp>
        <p:nvCxnSpPr>
          <p:cNvPr id="7" name="Straight Connector 6"/>
          <p:cNvCxnSpPr/>
          <p:nvPr userDrawn="1"/>
        </p:nvCxnSpPr>
        <p:spPr>
          <a:xfrm>
            <a:off x="564444" y="287867"/>
            <a:ext cx="110631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897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UTS Split Screen Red Black">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11548435" y="6401748"/>
            <a:ext cx="290101" cy="290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3"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77013" y="296333"/>
            <a:ext cx="11063112" cy="269875"/>
          </a:xfrm>
        </p:spPr>
        <p:txBody>
          <a:bodyPr lIns="0" anchor="t">
            <a:normAutofit/>
          </a:bodyPr>
          <a:lstStyle>
            <a:lvl1pPr>
              <a:defRPr sz="100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564444" y="6356351"/>
            <a:ext cx="917448" cy="365125"/>
          </a:xfrm>
        </p:spPr>
        <p:txBody>
          <a:bodyPr/>
          <a:lstStyle>
            <a:lvl1pPr>
              <a:defRPr>
                <a:solidFill>
                  <a:schemeClr val="accent3"/>
                </a:solidFill>
              </a:defRPr>
            </a:lvl1pPr>
          </a:lstStyle>
          <a:p>
            <a:r>
              <a:rPr lang="en-AU"/>
              <a:t>28.02.18</a:t>
            </a:r>
            <a:endParaRPr lang="en-US" dirty="0"/>
          </a:p>
        </p:txBody>
      </p:sp>
      <p:sp>
        <p:nvSpPr>
          <p:cNvPr id="4" name="Footer Placeholder 3"/>
          <p:cNvSpPr>
            <a:spLocks noGrp="1"/>
          </p:cNvSpPr>
          <p:nvPr>
            <p:ph type="ftr" sz="quarter" idx="11"/>
          </p:nvPr>
        </p:nvSpPr>
        <p:spPr>
          <a:xfrm>
            <a:off x="1481892" y="6356351"/>
            <a:ext cx="5023104" cy="365125"/>
          </a:xfrm>
        </p:spPr>
        <p:txBody>
          <a:bodyPr/>
          <a:lstStyle>
            <a:lvl1pPr>
              <a:defRPr>
                <a:solidFill>
                  <a:schemeClr val="accent3"/>
                </a:solidFill>
              </a:defRPr>
            </a:lvl1pPr>
          </a:lstStyle>
          <a:p>
            <a:r>
              <a:rPr lang="en-US"/>
              <a:t>UTS Infographics Library</a:t>
            </a:r>
          </a:p>
        </p:txBody>
      </p:sp>
      <p:sp>
        <p:nvSpPr>
          <p:cNvPr id="5" name="Slide Number Placeholder 4"/>
          <p:cNvSpPr>
            <a:spLocks noGrp="1"/>
          </p:cNvSpPr>
          <p:nvPr>
            <p:ph type="sldNum" sz="quarter" idx="12"/>
          </p:nvPr>
        </p:nvSpPr>
        <p:spPr/>
        <p:txBody>
          <a:bodyPr/>
          <a:lstStyle>
            <a:lvl1pPr>
              <a:defRPr>
                <a:solidFill>
                  <a:schemeClr val="accent3"/>
                </a:solidFill>
              </a:defRPr>
            </a:lvl1pPr>
          </a:lstStyle>
          <a:p>
            <a:fld id="{76F3BB51-8BA6-1A41-B212-C12E13359CEC}" type="slidenum">
              <a:rPr lang="en-US" smtClean="0"/>
              <a:pPr/>
              <a:t>‹#›</a:t>
            </a:fld>
            <a:endParaRPr lang="en-US" dirty="0"/>
          </a:p>
        </p:txBody>
      </p:sp>
      <p:cxnSp>
        <p:nvCxnSpPr>
          <p:cNvPr id="7" name="Straight Connector 6"/>
          <p:cNvCxnSpPr/>
          <p:nvPr userDrawn="1"/>
        </p:nvCxnSpPr>
        <p:spPr>
          <a:xfrm>
            <a:off x="564444" y="287867"/>
            <a:ext cx="110631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066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961"/>
            <a:ext cx="12192000" cy="6876961"/>
          </a:xfrm>
          <a:prstGeom prst="rect">
            <a:avLst/>
          </a:prstGeom>
        </p:spPr>
      </p:pic>
      <p:sp>
        <p:nvSpPr>
          <p:cNvPr id="2" name="Title 1"/>
          <p:cNvSpPr>
            <a:spLocks noGrp="1"/>
          </p:cNvSpPr>
          <p:nvPr>
            <p:ph type="title" hasCustomPrompt="1"/>
          </p:nvPr>
        </p:nvSpPr>
        <p:spPr>
          <a:xfrm>
            <a:off x="838200" y="1777472"/>
            <a:ext cx="10515600" cy="1973261"/>
          </a:xfrm>
        </p:spPr>
        <p:txBody>
          <a:bodyPr anchor="b"/>
          <a:lstStyle>
            <a:lvl1pPr algn="r">
              <a:defRPr sz="450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577013" y="6356351"/>
            <a:ext cx="917448" cy="365125"/>
          </a:xfrm>
        </p:spPr>
        <p:txBody>
          <a:bodyPr/>
          <a:lstStyle>
            <a:lvl1pPr>
              <a:defRPr>
                <a:solidFill>
                  <a:schemeClr val="bg1"/>
                </a:solidFill>
              </a:defRPr>
            </a:lvl1pPr>
          </a:lstStyle>
          <a:p>
            <a:r>
              <a:rPr lang="en-AU"/>
              <a:t>28.02.18</a:t>
            </a:r>
            <a:endParaRPr lang="en-US" dirty="0"/>
          </a:p>
        </p:txBody>
      </p:sp>
      <p:sp>
        <p:nvSpPr>
          <p:cNvPr id="5" name="Footer Placeholder 4"/>
          <p:cNvSpPr>
            <a:spLocks noGrp="1"/>
          </p:cNvSpPr>
          <p:nvPr>
            <p:ph type="ftr" sz="quarter" idx="11"/>
          </p:nvPr>
        </p:nvSpPr>
        <p:spPr>
          <a:xfrm>
            <a:off x="1494461" y="6356351"/>
            <a:ext cx="5023104" cy="365125"/>
          </a:xfrm>
        </p:spPr>
        <p:txBody>
          <a:bodyPr/>
          <a:lstStyle>
            <a:lvl1pPr>
              <a:defRPr>
                <a:solidFill>
                  <a:schemeClr val="bg1"/>
                </a:solidFill>
              </a:defRPr>
            </a:lvl1pPr>
          </a:lstStyle>
          <a:p>
            <a:r>
              <a:rPr lang="en-US"/>
              <a:t>UTS Infographics Library</a:t>
            </a:r>
            <a:endParaRPr lang="en-US" dirty="0"/>
          </a:p>
        </p:txBody>
      </p:sp>
    </p:spTree>
    <p:extLst>
      <p:ext uri="{BB962C8B-B14F-4D97-AF65-F5344CB8AC3E}">
        <p14:creationId xmlns:p14="http://schemas.microsoft.com/office/powerpoint/2010/main" val="17415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178858" y="6358792"/>
            <a:ext cx="5586422" cy="365125"/>
          </a:xfrm>
        </p:spPr>
        <p:txBody>
          <a:bodyPr/>
          <a:lstStyle>
            <a:lvl1pPr algn="r">
              <a:defRPr sz="1000">
                <a:solidFill>
                  <a:schemeClr val="bg1"/>
                </a:solidFill>
              </a:defRPr>
            </a:lvl1pPr>
          </a:lstStyle>
          <a:p>
            <a:r>
              <a:rPr lang="en-US" dirty="0"/>
              <a:t>Footer content here</a:t>
            </a: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Tree>
    <p:extLst>
      <p:ext uri="{BB962C8B-B14F-4D97-AF65-F5344CB8AC3E}">
        <p14:creationId xmlns:p14="http://schemas.microsoft.com/office/powerpoint/2010/main" val="16434598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5" name="Footer Placeholder 4"/>
          <p:cNvSpPr>
            <a:spLocks noGrp="1"/>
          </p:cNvSpPr>
          <p:nvPr>
            <p:ph type="ftr" sz="quarter" idx="11"/>
          </p:nvPr>
        </p:nvSpPr>
        <p:spPr>
          <a:xfrm>
            <a:off x="6178858" y="6358792"/>
            <a:ext cx="5586422" cy="365125"/>
          </a:xfrm>
        </p:spPr>
        <p:txBody>
          <a:bodyPr/>
          <a:lstStyle>
            <a:lvl1pPr algn="r">
              <a:defRPr sz="1000">
                <a:solidFill>
                  <a:schemeClr val="bg1"/>
                </a:solidFill>
              </a:defRPr>
            </a:lvl1pPr>
          </a:lstStyle>
          <a:p>
            <a:r>
              <a:rPr lang="en-US" dirty="0"/>
              <a:t>Footer content here</a:t>
            </a: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Tree>
    <p:extLst>
      <p:ext uri="{BB962C8B-B14F-4D97-AF65-F5344CB8AC3E}">
        <p14:creationId xmlns:p14="http://schemas.microsoft.com/office/powerpoint/2010/main" val="405028843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419088" y="6359969"/>
            <a:ext cx="5346192" cy="365125"/>
          </a:xfrm>
        </p:spPr>
        <p:txBody>
          <a:bodyPr/>
          <a:lstStyle>
            <a:lvl1pPr algn="r">
              <a:defRPr sz="1000">
                <a:solidFill>
                  <a:schemeClr val="bg1"/>
                </a:solidFill>
              </a:defRPr>
            </a:lvl1pPr>
          </a:lstStyle>
          <a:p>
            <a:r>
              <a:rPr lang="en-US" dirty="0"/>
              <a:t>Footer content here</a:t>
            </a: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Tree>
    <p:extLst>
      <p:ext uri="{BB962C8B-B14F-4D97-AF65-F5344CB8AC3E}">
        <p14:creationId xmlns:p14="http://schemas.microsoft.com/office/powerpoint/2010/main" val="1166657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6998" y="1285314"/>
            <a:ext cx="7366571" cy="2316724"/>
          </a:xfrm>
        </p:spPr>
        <p:txBody>
          <a:bodyPr anchor="t">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297968" y="3756148"/>
            <a:ext cx="6705601" cy="1483672"/>
          </a:xfrm>
        </p:spPr>
        <p:txBody>
          <a:bodyPr/>
          <a:lstStyle>
            <a:lvl1pPr marL="0" indent="0" algn="l">
              <a:lnSpc>
                <a:spcPct val="80000"/>
              </a:lnSpc>
              <a:spcBef>
                <a:spcPts val="8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56855" y="5854503"/>
            <a:ext cx="42945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56855" y="6080534"/>
            <a:ext cx="42945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5714108" y="5854503"/>
            <a:ext cx="2289460"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5714108" y="6298343"/>
            <a:ext cx="2289460" cy="381535"/>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sp>
        <p:nvSpPr>
          <p:cNvPr id="16" name="Content Placeholder 5"/>
          <p:cNvSpPr>
            <a:spLocks noGrp="1"/>
          </p:cNvSpPr>
          <p:nvPr>
            <p:ph sz="quarter" idx="4" hasCustomPrompt="1"/>
          </p:nvPr>
        </p:nvSpPr>
        <p:spPr>
          <a:xfrm>
            <a:off x="8003568" y="0"/>
            <a:ext cx="4188432" cy="6858000"/>
          </a:xfrm>
        </p:spPr>
        <p:txBody>
          <a:bodyPr>
            <a:normAutofit/>
          </a:bodyPr>
          <a:lstStyle>
            <a:lvl1pPr marL="0" indent="0">
              <a:buNone/>
              <a:defRPr sz="1600">
                <a:solidFill>
                  <a:schemeClr val="bg1"/>
                </a:solidFill>
              </a:defRPr>
            </a:lvl1pPr>
          </a:lstStyle>
          <a:p>
            <a:pPr lvl="0"/>
            <a:r>
              <a:rPr lang="en-US" dirty="0"/>
              <a:t>Click icon to inert image</a:t>
            </a:r>
          </a:p>
        </p:txBody>
      </p:sp>
      <p:pic>
        <p:nvPicPr>
          <p:cNvPr id="17" name="Picture 16">
            <a:extLst>
              <a:ext uri="{FF2B5EF4-FFF2-40B4-BE49-F238E27FC236}">
                <a16:creationId xmlns:a16="http://schemas.microsoft.com/office/drawing/2014/main" id="{D20B7A9E-0E6A-D043-B93A-A49F0A46F54E}"/>
              </a:ext>
            </a:extLst>
          </p:cNvPr>
          <p:cNvPicPr>
            <a:picLocks noChangeAspect="1"/>
          </p:cNvPicPr>
          <p:nvPr userDrawn="1"/>
        </p:nvPicPr>
        <p:blipFill>
          <a:blip r:embed="rId2"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5607077" y="0"/>
            <a:ext cx="2396490" cy="99756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382512" y="6359969"/>
            <a:ext cx="5382768" cy="365125"/>
          </a:xfrm>
        </p:spPr>
        <p:txBody>
          <a:bodyPr/>
          <a:lstStyle>
            <a:lvl1pPr algn="r">
              <a:defRPr sz="1000">
                <a:solidFill>
                  <a:schemeClr val="bg1"/>
                </a:solidFill>
              </a:defRPr>
            </a:lvl1pPr>
          </a:lstStyle>
          <a:p>
            <a:r>
              <a:rPr lang="en-US"/>
              <a:t>Footer content here</a:t>
            </a:r>
            <a:endParaRPr lang="en-US" dirty="0"/>
          </a:p>
        </p:txBody>
      </p:sp>
      <p:pic>
        <p:nvPicPr>
          <p:cNvPr id="6" name="Picture 5">
            <a:extLst>
              <a:ext uri="{FF2B5EF4-FFF2-40B4-BE49-F238E27FC236}">
                <a16:creationId xmlns:a16="http://schemas.microsoft.com/office/drawing/2014/main" id="{5AAC24F0-B8D5-E744-B08E-4067DE9BAA88}"/>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extLst>
      <p:ext uri="{BB962C8B-B14F-4D97-AF65-F5344CB8AC3E}">
        <p14:creationId xmlns:p14="http://schemas.microsoft.com/office/powerpoint/2010/main" val="225379758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638192"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638192"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382512" y="6359969"/>
            <a:ext cx="5382768" cy="365125"/>
          </a:xfrm>
        </p:spPr>
        <p:txBody>
          <a:bodyPr/>
          <a:lstStyle>
            <a:lvl1pPr algn="r">
              <a:defRPr sz="1000">
                <a:solidFill>
                  <a:schemeClr val="bg1"/>
                </a:solidFill>
              </a:defRPr>
            </a:lvl1pPr>
          </a:lstStyle>
          <a:p>
            <a:r>
              <a:rPr lang="en-US"/>
              <a:t>Footer content here</a:t>
            </a:r>
            <a:endParaRPr lang="en-US" dirty="0"/>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9305" y="8606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591775" y="32852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771793" y="3692252"/>
            <a:ext cx="2596897"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Tree>
    <p:extLst>
      <p:ext uri="{BB962C8B-B14F-4D97-AF65-F5344CB8AC3E}">
        <p14:creationId xmlns:p14="http://schemas.microsoft.com/office/powerpoint/2010/main" val="344415694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382512" y="6359969"/>
            <a:ext cx="5382768" cy="365125"/>
          </a:xfrm>
        </p:spPr>
        <p:txBody>
          <a:bodyPr/>
          <a:lstStyle>
            <a:lvl1pPr algn="r">
              <a:defRPr sz="1000">
                <a:solidFill>
                  <a:schemeClr val="bg1"/>
                </a:solidFill>
              </a:defRPr>
            </a:lvl1pPr>
          </a:lstStyle>
          <a:p>
            <a:r>
              <a:rPr lang="en-US"/>
              <a:t>Footer content here</a:t>
            </a:r>
            <a:endParaRPr lang="en-US" dirty="0"/>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pic>
        <p:nvPicPr>
          <p:cNvPr id="8" name="Picture 7">
            <a:extLst>
              <a:ext uri="{FF2B5EF4-FFF2-40B4-BE49-F238E27FC236}">
                <a16:creationId xmlns:a16="http://schemas.microsoft.com/office/drawing/2014/main" id="{35A4ECEB-B87E-914A-AF29-A13C3EF0A4B9}"/>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extLst>
      <p:ext uri="{BB962C8B-B14F-4D97-AF65-F5344CB8AC3E}">
        <p14:creationId xmlns:p14="http://schemas.microsoft.com/office/powerpoint/2010/main" val="20891398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5" name="Footer Placeholder 4"/>
          <p:cNvSpPr>
            <a:spLocks noGrp="1"/>
          </p:cNvSpPr>
          <p:nvPr>
            <p:ph type="ftr" sz="quarter" idx="11"/>
          </p:nvPr>
        </p:nvSpPr>
        <p:spPr>
          <a:xfrm>
            <a:off x="6382512" y="6359969"/>
            <a:ext cx="5382768" cy="365125"/>
          </a:xfrm>
        </p:spPr>
        <p:txBody>
          <a:bodyPr/>
          <a:lstStyle>
            <a:lvl1pPr algn="r">
              <a:defRPr sz="1000">
                <a:solidFill>
                  <a:schemeClr val="bg1"/>
                </a:solidFill>
              </a:defRPr>
            </a:lvl1pPr>
          </a:lstStyle>
          <a:p>
            <a:r>
              <a:rPr lang="en-US" dirty="0"/>
              <a:t>Footer content here</a:t>
            </a: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7902498" y="886968"/>
            <a:ext cx="3061250" cy="5047487"/>
          </a:xfrm>
        </p:spPr>
        <p:txBody>
          <a:bodyPr/>
          <a:lstStyle>
            <a:lvl1pPr>
              <a:defRPr sz="1500">
                <a:solidFill>
                  <a:schemeClr val="tx1">
                    <a:lumMod val="95000"/>
                    <a:lumOff val="5000"/>
                  </a:schemeClr>
                </a:solidFill>
              </a:defRPr>
            </a:lvl1pPr>
          </a:lstStyle>
          <a:p>
            <a:pPr lvl="0"/>
            <a:r>
              <a:rPr lang="en-US" dirty="0"/>
              <a:t>Click to edit Master</a:t>
            </a:r>
          </a:p>
        </p:txBody>
      </p:sp>
    </p:spTree>
    <p:extLst>
      <p:ext uri="{BB962C8B-B14F-4D97-AF65-F5344CB8AC3E}">
        <p14:creationId xmlns:p14="http://schemas.microsoft.com/office/powerpoint/2010/main" val="186402293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4181" y="928500"/>
            <a:ext cx="5177219" cy="1154300"/>
          </a:xfrm>
        </p:spPr>
        <p:txBody>
          <a:bodyPr anchor="t">
            <a:noAutofit/>
          </a:bodyPr>
          <a:lstStyle>
            <a:lvl1pPr algn="l">
              <a:defRPr sz="4800">
                <a:solidFill>
                  <a:schemeClr val="bg1"/>
                </a:solidFill>
              </a:defRPr>
            </a:lvl1pPr>
          </a:lstStyle>
          <a:p>
            <a:r>
              <a:rPr lang="en-US"/>
              <a:t>Thank you</a:t>
            </a:r>
            <a:endParaRPr lang="en-US" dirty="0"/>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4051300" y="2581273"/>
            <a:ext cx="4864100" cy="430027"/>
          </a:xfrm>
        </p:spPr>
        <p:txBody>
          <a:bodyPr>
            <a:noAutofit/>
          </a:bodyPr>
          <a:lstStyle>
            <a:lvl1pPr marL="0" indent="0">
              <a:spcBef>
                <a:spcPts val="0"/>
              </a:spcBef>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4064000" y="2901667"/>
            <a:ext cx="4851400" cy="1263933"/>
          </a:xfrm>
        </p:spPr>
        <p:txBody>
          <a:bodyPr>
            <a:noAutofit/>
          </a:bodyPr>
          <a:lstStyle>
            <a:lvl1pPr marL="0" indent="0">
              <a:lnSpc>
                <a:spcPct val="100000"/>
              </a:lnSpc>
              <a:spcBef>
                <a:spcPts val="0"/>
              </a:spcBef>
              <a:buNone/>
              <a:defRPr sz="24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1994335" y="5502424"/>
            <a:ext cx="2818965" cy="532864"/>
          </a:xfrm>
        </p:spPr>
        <p:txBody>
          <a:bodyPr>
            <a:noAutofit/>
          </a:bodyPr>
          <a:lstStyle>
            <a:lvl1pPr marL="0" indent="0">
              <a:spcBef>
                <a:spcPts val="0"/>
              </a:spcBef>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1994336" y="5946264"/>
            <a:ext cx="2818964" cy="470560"/>
          </a:xfrm>
        </p:spPr>
        <p:txBody>
          <a:bodyPr>
            <a:no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sp>
        <p:nvSpPr>
          <p:cNvPr id="17" name="Oval 16"/>
          <p:cNvSpPr/>
          <p:nvPr userDrawn="1"/>
        </p:nvSpPr>
        <p:spPr>
          <a:xfrm>
            <a:off x="9419784" y="3927138"/>
            <a:ext cx="689416" cy="6894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10588034" y="3393738"/>
            <a:ext cx="619462" cy="619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408368" y="3927138"/>
            <a:ext cx="738932" cy="738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11375920" y="701824"/>
            <a:ext cx="237976" cy="237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8712200" y="1483668"/>
            <a:ext cx="268932" cy="2689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0566400" y="4632715"/>
            <a:ext cx="1176649" cy="11766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156700" y="6165304"/>
            <a:ext cx="1409700" cy="14097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838" y="4491303"/>
            <a:ext cx="1254561" cy="12545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814388" y="3058468"/>
            <a:ext cx="268932" cy="2689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412750" y="5758656"/>
            <a:ext cx="800100" cy="800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4980" y="5434783"/>
            <a:ext cx="3710714" cy="932996"/>
          </a:xfrm>
          <a:prstGeom prst="rect">
            <a:avLst/>
          </a:prstGeom>
        </p:spPr>
      </p:pic>
      <p:sp>
        <p:nvSpPr>
          <p:cNvPr id="27" name="Oval 26"/>
          <p:cNvSpPr/>
          <p:nvPr userDrawn="1"/>
        </p:nvSpPr>
        <p:spPr>
          <a:xfrm>
            <a:off x="406400" y="4742270"/>
            <a:ext cx="800100" cy="800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304800" y="4618012"/>
            <a:ext cx="365558" cy="3655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69160C7-9D8F-9144-AD40-71CC34BF6CD7}"/>
              </a:ext>
            </a:extLst>
          </p:cNvPr>
          <p:cNvPicPr>
            <a:picLocks noChangeAspect="1"/>
          </p:cNvPicPr>
          <p:nvPr userDrawn="1"/>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156700" y="0"/>
            <a:ext cx="2396490" cy="997564"/>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2442" y="21692"/>
            <a:ext cx="7988158" cy="1259173"/>
          </a:xfrm>
        </p:spPr>
        <p:txBody>
          <a:bodyPr anchor="ctr">
            <a:normAutofit/>
          </a:bodyPr>
          <a:lstStyle>
            <a:lvl1pPr>
              <a:defRPr sz="4800">
                <a:solidFill>
                  <a:schemeClr val="accent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838200" y="6986270"/>
            <a:ext cx="2743200" cy="365125"/>
          </a:xfrm>
        </p:spPr>
        <p:txBody>
          <a:bodyPr/>
          <a:lstStyle/>
          <a:p>
            <a:endParaRPr lang="en-US"/>
          </a:p>
        </p:txBody>
      </p:sp>
      <p:sp>
        <p:nvSpPr>
          <p:cNvPr id="5" name="Footer Placeholder 4"/>
          <p:cNvSpPr>
            <a:spLocks noGrp="1"/>
          </p:cNvSpPr>
          <p:nvPr>
            <p:ph type="ftr" sz="quarter" idx="11"/>
          </p:nvPr>
        </p:nvSpPr>
        <p:spPr>
          <a:xfrm>
            <a:off x="4038600" y="6986270"/>
            <a:ext cx="4114800" cy="365125"/>
          </a:xfrm>
        </p:spPr>
        <p:txBody>
          <a:bodyPr/>
          <a:lstStyle/>
          <a:p>
            <a:endParaRPr lang="en-US" dirty="0"/>
          </a:p>
        </p:txBody>
      </p:sp>
      <p:sp>
        <p:nvSpPr>
          <p:cNvPr id="8" name="Oval 7"/>
          <p:cNvSpPr/>
          <p:nvPr userDrawn="1"/>
        </p:nvSpPr>
        <p:spPr>
          <a:xfrm>
            <a:off x="9034752" y="552358"/>
            <a:ext cx="195209" cy="1952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11392490" y="1029184"/>
            <a:ext cx="275635" cy="275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816267" y="2046010"/>
            <a:ext cx="494308" cy="4943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1132540" y="3665393"/>
            <a:ext cx="184256" cy="184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11668125" y="2990807"/>
            <a:ext cx="195209" cy="1952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11075900" y="6005812"/>
            <a:ext cx="175365" cy="175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1388910" y="5231170"/>
            <a:ext cx="494308" cy="4943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9909417" y="361343"/>
            <a:ext cx="184256" cy="1842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11624969" y="5478324"/>
            <a:ext cx="288000" cy="28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5CB647-B68E-AC4D-B13D-A3585F56F490}"/>
              </a:ext>
            </a:extLst>
          </p:cNvPr>
          <p:cNvPicPr>
            <a:picLocks noChangeAspect="1"/>
          </p:cNvPicPr>
          <p:nvPr userDrawn="1"/>
        </p:nvPicPr>
        <p:blipFill>
          <a:blip r:embed="rId2" cstate="screen">
            <a:clrChange>
              <a:clrFrom>
                <a:srgbClr val="FFFFFF">
                  <a:alpha val="0"/>
                </a:srgbClr>
              </a:clrFrom>
              <a:clrTo>
                <a:srgbClr val="FFFFFF">
                  <a:alpha val="0"/>
                </a:srgbClr>
              </a:clrTo>
            </a:clrChange>
            <a:biLevel thresh="75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930686"/>
            <a:ext cx="2396490" cy="997564"/>
          </a:xfrm>
          <a:prstGeom prst="rect">
            <a:avLst/>
          </a:prstGeom>
        </p:spPr>
      </p:pic>
    </p:spTree>
    <p:extLst>
      <p:ext uri="{BB962C8B-B14F-4D97-AF65-F5344CB8AC3E}">
        <p14:creationId xmlns:p14="http://schemas.microsoft.com/office/powerpoint/2010/main" val="249566041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16" name="Content Placeholder 5"/>
          <p:cNvSpPr>
            <a:spLocks noGrp="1"/>
          </p:cNvSpPr>
          <p:nvPr>
            <p:ph sz="quarter" idx="4" hasCustomPrompt="1"/>
          </p:nvPr>
        </p:nvSpPr>
        <p:spPr>
          <a:xfrm>
            <a:off x="0" y="0"/>
            <a:ext cx="12192000" cy="4386805"/>
          </a:xfrm>
          <a:solidFill>
            <a:schemeClr val="bg1"/>
          </a:solidFill>
        </p:spPr>
        <p:txBody>
          <a:bodyPr>
            <a:normAutofit/>
          </a:bodyPr>
          <a:lstStyle>
            <a:lvl1pPr marL="0" indent="0">
              <a:buNone/>
              <a:defRPr sz="1600">
                <a:solidFill>
                  <a:schemeClr val="bg1"/>
                </a:solidFill>
              </a:defRPr>
            </a:lvl1pPr>
          </a:lstStyle>
          <a:p>
            <a:pPr lvl="0"/>
            <a:r>
              <a:rPr lang="en-US" dirty="0"/>
              <a:t>Click icon to inert image</a:t>
            </a:r>
          </a:p>
        </p:txBody>
      </p:sp>
      <p:sp>
        <p:nvSpPr>
          <p:cNvPr id="2" name="Title 1"/>
          <p:cNvSpPr>
            <a:spLocks noGrp="1"/>
          </p:cNvSpPr>
          <p:nvPr>
            <p:ph type="ctrTitle"/>
          </p:nvPr>
        </p:nvSpPr>
        <p:spPr>
          <a:xfrm>
            <a:off x="416689" y="4696652"/>
            <a:ext cx="7222570" cy="2126623"/>
          </a:xfrm>
        </p:spPr>
        <p:txBody>
          <a:bodyPr anchor="t">
            <a:normAutofit/>
          </a:bodyPr>
          <a:lstStyle>
            <a:lvl1pPr algn="l">
              <a:defRPr sz="4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7837905" y="5926827"/>
            <a:ext cx="2208532" cy="299717"/>
          </a:xfrm>
        </p:spPr>
        <p:txBody>
          <a:bodyPr/>
          <a:lstStyle>
            <a:lvl1pPr marL="0" indent="0">
              <a:spcBef>
                <a:spcPts val="0"/>
              </a:spcBef>
              <a:buNone/>
              <a:defRPr sz="1400" b="1" spc="-5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7837905" y="6121862"/>
            <a:ext cx="2208532" cy="688369"/>
          </a:xfrm>
        </p:spPr>
        <p:txBody>
          <a:bodyPr>
            <a:normAutofit/>
          </a:bodyPr>
          <a:lstStyle>
            <a:lvl1pPr marL="0" indent="0">
              <a:lnSpc>
                <a:spcPct val="100000"/>
              </a:lnSpc>
              <a:spcBef>
                <a:spcPts val="0"/>
              </a:spcBef>
              <a:buNone/>
              <a:defRPr sz="14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10046436" y="5926827"/>
            <a:ext cx="2239765" cy="532864"/>
          </a:xfrm>
        </p:spPr>
        <p:txBody>
          <a:bodyPr>
            <a:normAutofit/>
          </a:bodyPr>
          <a:lstStyle>
            <a:lvl1pPr marL="0" indent="0">
              <a:spcBef>
                <a:spcPts val="0"/>
              </a:spcBef>
              <a:buNone/>
              <a:defRPr sz="1400" b="1" spc="-5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10046436" y="6319007"/>
            <a:ext cx="2239765" cy="381535"/>
          </a:xfrm>
        </p:spPr>
        <p:txBody>
          <a:bodyPr>
            <a:normAutofit/>
          </a:bodyPr>
          <a:lstStyle>
            <a:lvl1pPr marL="0" indent="0">
              <a:lnSpc>
                <a:spcPct val="100000"/>
              </a:lnSpc>
              <a:spcBef>
                <a:spcPts val="0"/>
              </a:spcBef>
              <a:buNone/>
              <a:defRPr sz="14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7" name="Picture 16">
            <a:extLst>
              <a:ext uri="{FF2B5EF4-FFF2-40B4-BE49-F238E27FC236}">
                <a16:creationId xmlns:a16="http://schemas.microsoft.com/office/drawing/2014/main" id="{DF42AF53-10A2-154B-A651-7342D8B1F154}"/>
              </a:ext>
            </a:extLst>
          </p:cNvPr>
          <p:cNvPicPr>
            <a:picLocks noChangeAspect="1"/>
          </p:cNvPicPr>
          <p:nvPr userDrawn="1"/>
        </p:nvPicPr>
        <p:blipFill>
          <a:blip r:embed="rId2"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3">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659586" y="4409980"/>
            <a:ext cx="2396490" cy="99756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68"/>
            <a:ext cx="12192000" cy="6854525"/>
          </a:xfrm>
          <a:prstGeom prst="rect">
            <a:avLst/>
          </a:prstGeom>
        </p:spPr>
      </p:pic>
      <p:sp>
        <p:nvSpPr>
          <p:cNvPr id="9" name="Rectangle 8"/>
          <p:cNvSpPr/>
          <p:nvPr userDrawn="1"/>
        </p:nvSpPr>
        <p:spPr>
          <a:xfrm>
            <a:off x="4356243" y="1232899"/>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7666" y="1518715"/>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2722652" y="5854503"/>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2722652" y="6080534"/>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256855" y="5854503"/>
            <a:ext cx="2468255"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256855" y="6298343"/>
            <a:ext cx="2465797"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257" y="4715565"/>
            <a:ext cx="697647" cy="697647"/>
          </a:xfrm>
          <a:prstGeom prst="rect">
            <a:avLst/>
          </a:prstGeom>
        </p:spPr>
      </p:pic>
      <p:sp>
        <p:nvSpPr>
          <p:cNvPr id="17" name="Rectangle 16"/>
          <p:cNvSpPr/>
          <p:nvPr userDrawn="1"/>
        </p:nvSpPr>
        <p:spPr>
          <a:xfrm>
            <a:off x="4356243" y="3954544"/>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56243" y="1046680"/>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31" y="7488"/>
            <a:ext cx="12184937" cy="6855020"/>
          </a:xfrm>
          <a:prstGeom prst="rect">
            <a:avLst/>
          </a:prstGeom>
        </p:spPr>
      </p:pic>
      <p:sp>
        <p:nvSpPr>
          <p:cNvPr id="9" name="Rectangle 8"/>
          <p:cNvSpPr/>
          <p:nvPr userDrawn="1"/>
        </p:nvSpPr>
        <p:spPr>
          <a:xfrm>
            <a:off x="4356243" y="896660"/>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7666" y="1169393"/>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1" name="Text Placeholder 3"/>
          <p:cNvSpPr>
            <a:spLocks noGrp="1"/>
          </p:cNvSpPr>
          <p:nvPr>
            <p:ph type="body" sz="half" idx="2" hasCustomPrompt="1"/>
          </p:nvPr>
        </p:nvSpPr>
        <p:spPr>
          <a:xfrm>
            <a:off x="6579774" y="5792859"/>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12" name="Text Placeholder 3"/>
          <p:cNvSpPr>
            <a:spLocks noGrp="1"/>
          </p:cNvSpPr>
          <p:nvPr>
            <p:ph type="body" sz="half" idx="14" hasCustomPrompt="1"/>
          </p:nvPr>
        </p:nvSpPr>
        <p:spPr>
          <a:xfrm>
            <a:off x="6579774" y="6018890"/>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13" name="Text Placeholder 3"/>
          <p:cNvSpPr>
            <a:spLocks noGrp="1"/>
          </p:cNvSpPr>
          <p:nvPr>
            <p:ph type="body" sz="half" idx="15" hasCustomPrompt="1"/>
          </p:nvPr>
        </p:nvSpPr>
        <p:spPr>
          <a:xfrm>
            <a:off x="9312699" y="5792859"/>
            <a:ext cx="2879301"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4" name="Text Placeholder 3"/>
          <p:cNvSpPr>
            <a:spLocks noGrp="1"/>
          </p:cNvSpPr>
          <p:nvPr>
            <p:ph type="body" sz="half" idx="16" hasCustomPrompt="1"/>
          </p:nvPr>
        </p:nvSpPr>
        <p:spPr>
          <a:xfrm>
            <a:off x="9312699" y="6236699"/>
            <a:ext cx="2879301"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0853" y="697358"/>
            <a:ext cx="697647" cy="697647"/>
          </a:xfrm>
          <a:prstGeom prst="rect">
            <a:avLst/>
          </a:prstGeom>
        </p:spPr>
      </p:pic>
      <p:sp>
        <p:nvSpPr>
          <p:cNvPr id="17" name="Rectangle 16"/>
          <p:cNvSpPr/>
          <p:nvPr userDrawn="1"/>
        </p:nvSpPr>
        <p:spPr>
          <a:xfrm>
            <a:off x="4356243" y="3605222"/>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56243" y="697358"/>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671"/>
            <a:ext cx="12191999" cy="6858993"/>
          </a:xfrm>
          <a:prstGeom prst="rect">
            <a:avLst/>
          </a:prstGeom>
        </p:spPr>
      </p:pic>
      <p:sp>
        <p:nvSpPr>
          <p:cNvPr id="9" name="Rectangle 8"/>
          <p:cNvSpPr/>
          <p:nvPr userDrawn="1"/>
        </p:nvSpPr>
        <p:spPr>
          <a:xfrm>
            <a:off x="4356243" y="1250331"/>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7666" y="1523064"/>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7" name="Rectangle 16"/>
          <p:cNvSpPr/>
          <p:nvPr userDrawn="1"/>
        </p:nvSpPr>
        <p:spPr>
          <a:xfrm>
            <a:off x="4356243" y="3958893"/>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56243" y="1051029"/>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257" y="4715565"/>
            <a:ext cx="697647" cy="697647"/>
          </a:xfrm>
          <a:prstGeom prst="rect">
            <a:avLst/>
          </a:prstGeom>
        </p:spPr>
      </p:pic>
      <p:sp>
        <p:nvSpPr>
          <p:cNvPr id="26" name="Text Placeholder 3"/>
          <p:cNvSpPr>
            <a:spLocks noGrp="1"/>
          </p:cNvSpPr>
          <p:nvPr>
            <p:ph type="body" sz="half" idx="2" hasCustomPrompt="1"/>
          </p:nvPr>
        </p:nvSpPr>
        <p:spPr>
          <a:xfrm>
            <a:off x="2722652" y="5854503"/>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27" name="Text Placeholder 3"/>
          <p:cNvSpPr>
            <a:spLocks noGrp="1"/>
          </p:cNvSpPr>
          <p:nvPr>
            <p:ph type="body" sz="half" idx="14" hasCustomPrompt="1"/>
          </p:nvPr>
        </p:nvSpPr>
        <p:spPr>
          <a:xfrm>
            <a:off x="2722652" y="6080534"/>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28" name="Text Placeholder 3"/>
          <p:cNvSpPr>
            <a:spLocks noGrp="1"/>
          </p:cNvSpPr>
          <p:nvPr>
            <p:ph type="body" sz="half" idx="15" hasCustomPrompt="1"/>
          </p:nvPr>
        </p:nvSpPr>
        <p:spPr>
          <a:xfrm>
            <a:off x="256855" y="5854503"/>
            <a:ext cx="2468255"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29" name="Text Placeholder 3"/>
          <p:cNvSpPr>
            <a:spLocks noGrp="1"/>
          </p:cNvSpPr>
          <p:nvPr>
            <p:ph type="body" sz="half" idx="16" hasCustomPrompt="1"/>
          </p:nvPr>
        </p:nvSpPr>
        <p:spPr>
          <a:xfrm>
            <a:off x="256855" y="6298343"/>
            <a:ext cx="2465797"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2"/>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62101" cy="6858000"/>
          </a:xfrm>
          <a:prstGeom prst="rect">
            <a:avLst/>
          </a:prstGeom>
        </p:spPr>
      </p:pic>
      <p:sp>
        <p:nvSpPr>
          <p:cNvPr id="9" name="Rectangle 8"/>
          <p:cNvSpPr/>
          <p:nvPr userDrawn="1"/>
        </p:nvSpPr>
        <p:spPr>
          <a:xfrm>
            <a:off x="0" y="1250331"/>
            <a:ext cx="7835757" cy="2602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1423" y="1523064"/>
            <a:ext cx="7484334" cy="2316724"/>
          </a:xfrm>
        </p:spPr>
        <p:txBody>
          <a:bodyPr anchor="t">
            <a:normAutofit/>
          </a:bodyPr>
          <a:lstStyle>
            <a:lvl1pPr algn="l">
              <a:defRPr sz="48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8200" y="7012110"/>
            <a:ext cx="2743200" cy="365125"/>
          </a:xfrm>
        </p:spPr>
        <p:txBody>
          <a:bodyPr/>
          <a:lstStyle/>
          <a:p>
            <a:fld id="{2C98E1AB-6A0A-AC44-83B9-9FAC961E3C28}" type="datetimeFigureOut">
              <a:rPr lang="en-US" smtClean="0"/>
              <a:t>1/14/20</a:t>
            </a:fld>
            <a:endParaRPr lang="en-US"/>
          </a:p>
        </p:txBody>
      </p:sp>
      <p:sp>
        <p:nvSpPr>
          <p:cNvPr id="5" name="Footer Placeholder 4"/>
          <p:cNvSpPr>
            <a:spLocks noGrp="1"/>
          </p:cNvSpPr>
          <p:nvPr>
            <p:ph type="ftr" sz="quarter" idx="11"/>
          </p:nvPr>
        </p:nvSpPr>
        <p:spPr>
          <a:xfrm>
            <a:off x="4038600" y="7012110"/>
            <a:ext cx="4114800" cy="365125"/>
          </a:xfrm>
        </p:spPr>
        <p:txBody>
          <a:bodyPr/>
          <a:lstStyle/>
          <a:p>
            <a:endParaRPr lang="en-US"/>
          </a:p>
        </p:txBody>
      </p:sp>
      <p:sp>
        <p:nvSpPr>
          <p:cNvPr id="17" name="Rectangle 16"/>
          <p:cNvSpPr/>
          <p:nvPr userDrawn="1"/>
        </p:nvSpPr>
        <p:spPr>
          <a:xfrm>
            <a:off x="0" y="3958893"/>
            <a:ext cx="7835757" cy="2827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1051029"/>
            <a:ext cx="783575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0349" y="702205"/>
            <a:ext cx="697647" cy="697647"/>
          </a:xfrm>
          <a:prstGeom prst="rect">
            <a:avLst/>
          </a:prstGeom>
        </p:spPr>
      </p:pic>
      <p:sp>
        <p:nvSpPr>
          <p:cNvPr id="24" name="Text Placeholder 3"/>
          <p:cNvSpPr>
            <a:spLocks noGrp="1"/>
          </p:cNvSpPr>
          <p:nvPr>
            <p:ph type="body" sz="half" idx="2" hasCustomPrompt="1"/>
          </p:nvPr>
        </p:nvSpPr>
        <p:spPr>
          <a:xfrm>
            <a:off x="6579774" y="5792859"/>
            <a:ext cx="2465797" cy="299717"/>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a:t>
            </a:r>
          </a:p>
        </p:txBody>
      </p:sp>
      <p:sp>
        <p:nvSpPr>
          <p:cNvPr id="25" name="Text Placeholder 3"/>
          <p:cNvSpPr>
            <a:spLocks noGrp="1"/>
          </p:cNvSpPr>
          <p:nvPr>
            <p:ph type="body" sz="half" idx="14" hasCustomPrompt="1"/>
          </p:nvPr>
        </p:nvSpPr>
        <p:spPr>
          <a:xfrm>
            <a:off x="6579774" y="6018890"/>
            <a:ext cx="2465797" cy="688369"/>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a:p>
            <a:pPr lvl="0"/>
            <a:r>
              <a:rPr lang="en-US" dirty="0"/>
              <a:t>Twitter handle/hashtag</a:t>
            </a:r>
          </a:p>
        </p:txBody>
      </p:sp>
      <p:sp>
        <p:nvSpPr>
          <p:cNvPr id="26" name="Text Placeholder 3"/>
          <p:cNvSpPr>
            <a:spLocks noGrp="1"/>
          </p:cNvSpPr>
          <p:nvPr>
            <p:ph type="body" sz="half" idx="15" hasCustomPrompt="1"/>
          </p:nvPr>
        </p:nvSpPr>
        <p:spPr>
          <a:xfrm>
            <a:off x="9312699" y="5792859"/>
            <a:ext cx="2851389" cy="532864"/>
          </a:xfrm>
        </p:spPr>
        <p:txBody>
          <a:bodyPr/>
          <a:lstStyle>
            <a:lvl1pPr marL="0" indent="0">
              <a:spcBef>
                <a:spcPts val="0"/>
              </a:spcBef>
              <a:buNone/>
              <a:defRPr sz="15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27" name="Text Placeholder 3"/>
          <p:cNvSpPr>
            <a:spLocks noGrp="1"/>
          </p:cNvSpPr>
          <p:nvPr>
            <p:ph type="body" sz="half" idx="16" hasCustomPrompt="1"/>
          </p:nvPr>
        </p:nvSpPr>
        <p:spPr>
          <a:xfrm>
            <a:off x="9312699" y="6236699"/>
            <a:ext cx="2879301" cy="470560"/>
          </a:xfrm>
        </p:spPr>
        <p:txBody>
          <a:bodyPr>
            <a:normAutofit/>
          </a:bodyPr>
          <a:lstStyle>
            <a:lvl1pPr marL="0" indent="0">
              <a:lnSpc>
                <a:spcPct val="100000"/>
              </a:lnSpc>
              <a:spcBef>
                <a:spcPts val="0"/>
              </a:spcBef>
              <a:buNone/>
              <a:defRPr sz="1500" b="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Isf.uts.edu.au</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1/14/20</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7" r:id="rId8"/>
    <p:sldLayoutId id="2147483666" r:id="rId9"/>
    <p:sldLayoutId id="2147483668" r:id="rId10"/>
    <p:sldLayoutId id="2147483683" r:id="rId11"/>
    <p:sldLayoutId id="2147483669" r:id="rId12"/>
    <p:sldLayoutId id="2147483670" r:id="rId13"/>
    <p:sldLayoutId id="2147483671" r:id="rId14"/>
    <p:sldLayoutId id="2147483672" r:id="rId15"/>
    <p:sldLayoutId id="2147483673" r:id="rId16"/>
    <p:sldLayoutId id="2147483650" r:id="rId17"/>
    <p:sldLayoutId id="2147483674" r:id="rId18"/>
    <p:sldLayoutId id="2147483651" r:id="rId19"/>
    <p:sldLayoutId id="2147483675" r:id="rId20"/>
    <p:sldLayoutId id="2147483676" r:id="rId21"/>
    <p:sldLayoutId id="2147483677" r:id="rId22"/>
    <p:sldLayoutId id="2147483678" r:id="rId23"/>
    <p:sldLayoutId id="2147483653" r:id="rId24"/>
    <p:sldLayoutId id="2147483679" r:id="rId25"/>
    <p:sldLayoutId id="2147483681" r:id="rId26"/>
    <p:sldLayoutId id="2147483654"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682" r:id="rId44"/>
    <p:sldLayoutId id="2147483701"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1.xml"/><Relationship Id="rId5" Type="http://schemas.openxmlformats.org/officeDocument/2006/relationships/image" Target="../media/image34.png"/><Relationship Id="rId4" Type="http://schemas.microsoft.com/office/2007/relationships/hdphoto" Target="../media/hdphoto18.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3.emf"/><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1D51997-168A-F640-A9B0-654501ADF04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5" name="Text Placeholder 4"/>
          <p:cNvSpPr>
            <a:spLocks noGrp="1"/>
          </p:cNvSpPr>
          <p:nvPr>
            <p:ph type="body" sz="half" idx="14"/>
          </p:nvPr>
        </p:nvSpPr>
        <p:spPr>
          <a:xfrm>
            <a:off x="0" y="4028614"/>
            <a:ext cx="5173249" cy="1082006"/>
          </a:xfrm>
          <a:solidFill>
            <a:schemeClr val="tx2">
              <a:lumMod val="50000"/>
              <a:lumOff val="50000"/>
            </a:schemeClr>
          </a:solidFill>
        </p:spPr>
        <p:txBody>
          <a:bodyPr>
            <a:normAutofit/>
          </a:bodyPr>
          <a:lstStyle/>
          <a:p>
            <a:r>
              <a:rPr lang="en-AU" b="1" dirty="0"/>
              <a:t>Authors:</a:t>
            </a:r>
            <a:r>
              <a:rPr lang="en-AU" dirty="0"/>
              <a:t> Simone Soeters, Pierre </a:t>
            </a:r>
            <a:r>
              <a:rPr lang="en-AU" dirty="0" err="1"/>
              <a:t>Mukheibir</a:t>
            </a:r>
            <a:r>
              <a:rPr lang="en-AU" dirty="0"/>
              <a:t>, Juliet Willetts, Freya Mills (Institute for Sustainable Futures- University of Technology Sydney, Sydney), Antoinette </a:t>
            </a:r>
            <a:r>
              <a:rPr lang="en-AU" dirty="0" err="1"/>
              <a:t>Kome</a:t>
            </a:r>
            <a:r>
              <a:rPr lang="en-AU" dirty="0"/>
              <a:t>, Rajeev </a:t>
            </a:r>
            <a:r>
              <a:rPr lang="en-AU" dirty="0" err="1"/>
              <a:t>Munankami</a:t>
            </a:r>
            <a:r>
              <a:rPr lang="en-AU" dirty="0"/>
              <a:t> (SNV Netherlands Development Organisation) </a:t>
            </a:r>
            <a:endParaRPr lang="en-US"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6499ECE-348B-CB40-8651-93444AE0D23D}"/>
              </a:ext>
            </a:extLst>
          </p:cNvPr>
          <p:cNvSpPr txBox="1"/>
          <p:nvPr/>
        </p:nvSpPr>
        <p:spPr>
          <a:xfrm>
            <a:off x="3081131" y="768223"/>
            <a:ext cx="7563678" cy="1569660"/>
          </a:xfrm>
          <a:prstGeom prst="rect">
            <a:avLst/>
          </a:prstGeom>
          <a:solidFill>
            <a:schemeClr val="tx2">
              <a:lumMod val="50000"/>
              <a:lumOff val="50000"/>
            </a:schemeClr>
          </a:solidFill>
        </p:spPr>
        <p:txBody>
          <a:bodyPr wrap="square" rtlCol="0">
            <a:spAutoFit/>
          </a:bodyPr>
          <a:lstStyle/>
          <a:p>
            <a:r>
              <a:rPr lang="en-AU" sz="3200" dirty="0">
                <a:solidFill>
                  <a:schemeClr val="bg1"/>
                </a:solidFill>
                <a:cs typeface="Calibri" panose="020F0502020204030204" pitchFamily="34" charset="0"/>
              </a:rPr>
              <a:t>Faecal sludge and wastewater treatment technologies in practice: a case study review across four countries.</a:t>
            </a:r>
          </a:p>
        </p:txBody>
      </p:sp>
      <p:sp>
        <p:nvSpPr>
          <p:cNvPr id="25" name="Rectangle 24">
            <a:extLst>
              <a:ext uri="{FF2B5EF4-FFF2-40B4-BE49-F238E27FC236}">
                <a16:creationId xmlns:a16="http://schemas.microsoft.com/office/drawing/2014/main" id="{C2948ABC-4B89-B448-B4CA-5B43943D73E2}"/>
              </a:ext>
            </a:extLst>
          </p:cNvPr>
          <p:cNvSpPr/>
          <p:nvPr/>
        </p:nvSpPr>
        <p:spPr>
          <a:xfrm>
            <a:off x="3081131" y="2632045"/>
            <a:ext cx="7563678" cy="190668"/>
          </a:xfrm>
          <a:prstGeom prst="rect">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121827A5-F8E8-DF40-B74D-CA1AEBA5D089}"/>
              </a:ext>
            </a:extLst>
          </p:cNvPr>
          <p:cNvSpPr/>
          <p:nvPr/>
        </p:nvSpPr>
        <p:spPr>
          <a:xfrm>
            <a:off x="3081131" y="595505"/>
            <a:ext cx="7563678" cy="45719"/>
          </a:xfrm>
          <a:prstGeom prst="rect">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EF6A4066-59B7-5046-910D-71BFDEABA806}"/>
              </a:ext>
            </a:extLst>
          </p:cNvPr>
          <p:cNvPicPr>
            <a:picLocks noChangeAspect="1"/>
          </p:cNvPicPr>
          <p:nvPr/>
        </p:nvPicPr>
        <p:blipFill>
          <a:blip r:embed="rId3" cstate="screen">
            <a:clrChange>
              <a:clrFrom>
                <a:srgbClr val="FFFFFF">
                  <a:alpha val="0"/>
                </a:srgbClr>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66000" contrast="-70000"/>
                    </a14:imgEffect>
                  </a14:imgLayer>
                </a14:imgProps>
              </a:ext>
              <a:ext uri="{28A0092B-C50C-407E-A947-70E740481C1C}">
                <a14:useLocalDpi xmlns:a14="http://schemas.microsoft.com/office/drawing/2010/main"/>
              </a:ext>
            </a:extLst>
          </a:blip>
          <a:stretch>
            <a:fillRect/>
          </a:stretch>
        </p:blipFill>
        <p:spPr>
          <a:xfrm>
            <a:off x="9795510" y="5860436"/>
            <a:ext cx="2396490" cy="997564"/>
          </a:xfrm>
          <a:prstGeom prst="rect">
            <a:avLst/>
          </a:prstGeom>
        </p:spPr>
      </p:pic>
      <p:pic>
        <p:nvPicPr>
          <p:cNvPr id="11" name="Picture 10">
            <a:extLst>
              <a:ext uri="{FF2B5EF4-FFF2-40B4-BE49-F238E27FC236}">
                <a16:creationId xmlns:a16="http://schemas.microsoft.com/office/drawing/2014/main" id="{FFE52F12-3102-F145-8858-265FFE723E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spTree>
    <p:extLst>
      <p:ext uri="{BB962C8B-B14F-4D97-AF65-F5344CB8AC3E}">
        <p14:creationId xmlns:p14="http://schemas.microsoft.com/office/powerpoint/2010/main" val="1873455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8C2F2FD-0C39-B446-8159-19E97804808B}"/>
              </a:ext>
            </a:extLst>
          </p:cNvPr>
          <p:cNvPicPr>
            <a:picLocks noGrp="1" noChangeAspect="1"/>
          </p:cNvPicPr>
          <p:nvPr>
            <p:ph type="pic" idx="16"/>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3"/>
          </p:nvPr>
        </p:nvSpPr>
        <p:spPr>
          <a:xfrm>
            <a:off x="647699" y="721076"/>
            <a:ext cx="5311775" cy="783272"/>
          </a:xfrm>
        </p:spPr>
        <p:txBody>
          <a:bodyPr>
            <a:normAutofit/>
          </a:bodyPr>
          <a:lstStyle/>
          <a:p>
            <a:r>
              <a:rPr lang="en-US" dirty="0">
                <a:solidFill>
                  <a:srgbClr val="234BEB"/>
                </a:solidFill>
              </a:rPr>
              <a:t>India: </a:t>
            </a:r>
            <a:r>
              <a:rPr lang="en-US" dirty="0" err="1">
                <a:solidFill>
                  <a:srgbClr val="234BEB"/>
                </a:solidFill>
              </a:rPr>
              <a:t>faecal</a:t>
            </a:r>
            <a:r>
              <a:rPr lang="en-US" dirty="0">
                <a:solidFill>
                  <a:srgbClr val="234BEB"/>
                </a:solidFill>
              </a:rPr>
              <a:t> sludge disposal</a:t>
            </a:r>
          </a:p>
        </p:txBody>
      </p:sp>
      <p:sp>
        <p:nvSpPr>
          <p:cNvPr id="5" name="Content Placeholder 4"/>
          <p:cNvSpPr>
            <a:spLocks noGrp="1"/>
          </p:cNvSpPr>
          <p:nvPr>
            <p:ph sz="quarter" idx="4"/>
          </p:nvPr>
        </p:nvSpPr>
        <p:spPr>
          <a:xfrm>
            <a:off x="647699" y="1491295"/>
            <a:ext cx="5298440" cy="4829293"/>
          </a:xfrm>
        </p:spPr>
        <p:txBody>
          <a:bodyPr/>
          <a:lstStyle/>
          <a:p>
            <a:pPr marL="285750" indent="-285750">
              <a:buFont typeface="Arial" panose="020B0604020202020204" pitchFamily="34" charset="0"/>
              <a:buChar char="•"/>
            </a:pPr>
            <a:r>
              <a:rPr lang="en-AU" sz="1800" dirty="0"/>
              <a:t>Deep Row Entrenchment as disposal option for faecal sludge in Odisha, India</a:t>
            </a:r>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r>
              <a:rPr lang="en-AU" sz="1800" dirty="0"/>
              <a:t>Trench dimensions: 1.5m wide, 3m deep, 10m long</a:t>
            </a:r>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r>
              <a:rPr lang="en-AU" sz="1800" dirty="0"/>
              <a:t>No pre-treatment of sludge from septic tanks (2-3 years in septic tanks)</a:t>
            </a:r>
          </a:p>
          <a:p>
            <a:endParaRPr lang="en-AU" sz="1800" dirty="0"/>
          </a:p>
          <a:p>
            <a:pPr marL="285750" indent="-285750">
              <a:buFont typeface="Arial" panose="020B0604020202020204" pitchFamily="34" charset="0"/>
              <a:buChar char="•"/>
            </a:pPr>
            <a:r>
              <a:rPr lang="en-AU" sz="1800" dirty="0"/>
              <a:t>Six-months to fill one trench</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Considered a temporary disposal solution only as Odisha moves towards construction of FSTP for all towns</a:t>
            </a:r>
          </a:p>
          <a:p>
            <a:pPr marL="285750" indent="-285750">
              <a:buFont typeface="Arial" panose="020B0604020202020204" pitchFamily="34" charset="0"/>
              <a:buChar char="•"/>
            </a:pPr>
            <a:endParaRPr lang="en-US" dirty="0"/>
          </a:p>
        </p:txBody>
      </p:sp>
      <p:sp>
        <p:nvSpPr>
          <p:cNvPr id="7" name="Content Placeholder 6"/>
          <p:cNvSpPr>
            <a:spLocks noGrp="1"/>
          </p:cNvSpPr>
          <p:nvPr>
            <p:ph sz="half" idx="14"/>
          </p:nvPr>
        </p:nvSpPr>
        <p:spPr/>
        <p:txBody>
          <a:bodyPr>
            <a:normAutofit/>
          </a:bodyPr>
          <a:lstStyle/>
          <a:p>
            <a:pPr algn="l"/>
            <a:r>
              <a:rPr lang="en-US" sz="1000" dirty="0"/>
              <a:t>Ernst &amp; Young, truck offloading FS into a deep row trench</a:t>
            </a:r>
          </a:p>
        </p:txBody>
      </p:sp>
      <p:pic>
        <p:nvPicPr>
          <p:cNvPr id="18" name="Picture 17">
            <a:extLst>
              <a:ext uri="{FF2B5EF4-FFF2-40B4-BE49-F238E27FC236}">
                <a16:creationId xmlns:a16="http://schemas.microsoft.com/office/drawing/2014/main" id="{DB32C4C5-7EA4-284D-818A-4686CB423B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spTree>
    <p:extLst>
      <p:ext uri="{BB962C8B-B14F-4D97-AF65-F5344CB8AC3E}">
        <p14:creationId xmlns:p14="http://schemas.microsoft.com/office/powerpoint/2010/main" val="390034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88BB-BE8D-4F4A-9A21-30576B2C40C3}"/>
              </a:ext>
            </a:extLst>
          </p:cNvPr>
          <p:cNvSpPr>
            <a:spLocks noGrp="1"/>
          </p:cNvSpPr>
          <p:nvPr>
            <p:ph type="title"/>
          </p:nvPr>
        </p:nvSpPr>
        <p:spPr>
          <a:xfrm>
            <a:off x="379104" y="548437"/>
            <a:ext cx="7574314" cy="780160"/>
          </a:xfrm>
        </p:spPr>
        <p:txBody>
          <a:bodyPr/>
          <a:lstStyle/>
          <a:p>
            <a:r>
              <a:rPr lang="en-US" dirty="0">
                <a:solidFill>
                  <a:schemeClr val="accent1"/>
                </a:solidFill>
              </a:rPr>
              <a:t>Challenges and realities</a:t>
            </a:r>
          </a:p>
        </p:txBody>
      </p:sp>
      <p:sp>
        <p:nvSpPr>
          <p:cNvPr id="3" name="Text Placeholder 2">
            <a:extLst>
              <a:ext uri="{FF2B5EF4-FFF2-40B4-BE49-F238E27FC236}">
                <a16:creationId xmlns:a16="http://schemas.microsoft.com/office/drawing/2014/main" id="{A02A8DD3-A2F0-764E-93F3-1D6818D72B4D}"/>
              </a:ext>
            </a:extLst>
          </p:cNvPr>
          <p:cNvSpPr>
            <a:spLocks noGrp="1"/>
          </p:cNvSpPr>
          <p:nvPr>
            <p:ph type="body" idx="12"/>
          </p:nvPr>
        </p:nvSpPr>
        <p:spPr>
          <a:xfrm>
            <a:off x="379104" y="1636776"/>
            <a:ext cx="3735696" cy="2049399"/>
          </a:xfrm>
        </p:spPr>
        <p:txBody>
          <a:bodyPr/>
          <a:lstStyle/>
          <a:p>
            <a:pPr>
              <a:lnSpc>
                <a:spcPct val="100000"/>
              </a:lnSpc>
            </a:pPr>
            <a:r>
              <a:rPr lang="en-AU" sz="2000" dirty="0"/>
              <a:t>Screening of rubbish</a:t>
            </a:r>
          </a:p>
          <a:p>
            <a:pPr>
              <a:lnSpc>
                <a:spcPct val="100000"/>
              </a:lnSpc>
            </a:pPr>
            <a:r>
              <a:rPr lang="en-AU" dirty="0"/>
              <a:t>Low quality of sludge at the </a:t>
            </a:r>
            <a:r>
              <a:rPr lang="en-AU" dirty="0" err="1"/>
              <a:t>Duri</a:t>
            </a:r>
            <a:r>
              <a:rPr lang="en-AU" dirty="0"/>
              <a:t> </a:t>
            </a:r>
            <a:r>
              <a:rPr lang="en-AU" dirty="0" err="1"/>
              <a:t>Kosambi</a:t>
            </a:r>
            <a:r>
              <a:rPr lang="en-AU" dirty="0"/>
              <a:t> FSTP from septic tanks due to rough sands, trash and grease being thrown in latrine, similar at the </a:t>
            </a:r>
            <a:r>
              <a:rPr lang="en-AU" dirty="0" err="1"/>
              <a:t>Kushtia</a:t>
            </a:r>
            <a:r>
              <a:rPr lang="en-AU" dirty="0"/>
              <a:t> FSTP. </a:t>
            </a:r>
          </a:p>
        </p:txBody>
      </p:sp>
      <p:sp>
        <p:nvSpPr>
          <p:cNvPr id="4" name="Text Placeholder 3">
            <a:extLst>
              <a:ext uri="{FF2B5EF4-FFF2-40B4-BE49-F238E27FC236}">
                <a16:creationId xmlns:a16="http://schemas.microsoft.com/office/drawing/2014/main" id="{52450BBB-46CD-8344-9D55-56A4F69EB0CE}"/>
              </a:ext>
            </a:extLst>
          </p:cNvPr>
          <p:cNvSpPr>
            <a:spLocks noGrp="1"/>
          </p:cNvSpPr>
          <p:nvPr>
            <p:ph type="body" idx="13"/>
          </p:nvPr>
        </p:nvSpPr>
        <p:spPr>
          <a:xfrm>
            <a:off x="4114800" y="3679334"/>
            <a:ext cx="3746665" cy="2063100"/>
          </a:xfrm>
        </p:spPr>
        <p:txBody>
          <a:bodyPr/>
          <a:lstStyle/>
          <a:p>
            <a:pPr>
              <a:lnSpc>
                <a:spcPct val="100000"/>
              </a:lnSpc>
            </a:pPr>
            <a:r>
              <a:rPr lang="en-AU" sz="2000" dirty="0">
                <a:solidFill>
                  <a:schemeClr val="bg1"/>
                </a:solidFill>
              </a:rPr>
              <a:t>OH&amp;S challenges</a:t>
            </a:r>
          </a:p>
          <a:p>
            <a:pPr>
              <a:lnSpc>
                <a:spcPct val="100000"/>
              </a:lnSpc>
            </a:pPr>
            <a:r>
              <a:rPr lang="en-AU" sz="1400" dirty="0">
                <a:solidFill>
                  <a:schemeClr val="bg1"/>
                </a:solidFill>
              </a:rPr>
              <a:t>Due to manual sorting of organic matter from solid waste at the </a:t>
            </a:r>
            <a:r>
              <a:rPr lang="en-AU" sz="1400" dirty="0" err="1">
                <a:solidFill>
                  <a:schemeClr val="bg1"/>
                </a:solidFill>
              </a:rPr>
              <a:t>Kushtia</a:t>
            </a:r>
            <a:r>
              <a:rPr lang="en-AU" sz="1400" dirty="0">
                <a:solidFill>
                  <a:schemeClr val="bg1"/>
                </a:solidFill>
              </a:rPr>
              <a:t> FSTP, staff </a:t>
            </a:r>
            <a:r>
              <a:rPr lang="en-AU" dirty="0"/>
              <a:t>were </a:t>
            </a:r>
            <a:r>
              <a:rPr lang="en-AU" sz="1400" dirty="0">
                <a:solidFill>
                  <a:schemeClr val="bg1"/>
                </a:solidFill>
              </a:rPr>
              <a:t>frequently cut by metal scraps. </a:t>
            </a:r>
          </a:p>
        </p:txBody>
      </p:sp>
      <p:sp>
        <p:nvSpPr>
          <p:cNvPr id="5" name="Text Placeholder 4">
            <a:extLst>
              <a:ext uri="{FF2B5EF4-FFF2-40B4-BE49-F238E27FC236}">
                <a16:creationId xmlns:a16="http://schemas.microsoft.com/office/drawing/2014/main" id="{7E9CAA5A-C0CC-2244-A0D2-6CBBB02EEA84}"/>
              </a:ext>
            </a:extLst>
          </p:cNvPr>
          <p:cNvSpPr>
            <a:spLocks noGrp="1"/>
          </p:cNvSpPr>
          <p:nvPr>
            <p:ph type="body" idx="14"/>
          </p:nvPr>
        </p:nvSpPr>
        <p:spPr>
          <a:xfrm>
            <a:off x="379105" y="3686175"/>
            <a:ext cx="3735695" cy="2059433"/>
          </a:xfrm>
        </p:spPr>
        <p:txBody>
          <a:bodyPr/>
          <a:lstStyle/>
          <a:p>
            <a:pPr>
              <a:lnSpc>
                <a:spcPct val="100000"/>
              </a:lnSpc>
            </a:pPr>
            <a:r>
              <a:rPr lang="en-AU" sz="2000" dirty="0"/>
              <a:t>Power failures &amp; weather </a:t>
            </a:r>
          </a:p>
          <a:p>
            <a:pPr>
              <a:lnSpc>
                <a:spcPct val="100000"/>
              </a:lnSpc>
            </a:pPr>
            <a:r>
              <a:rPr lang="en-AU" sz="1400" dirty="0"/>
              <a:t>Power outages and lack of back up generators can delay briquette production for NAWASSCOAL, with poor weather sometimes delaying drying of sludge &amp; final product </a:t>
            </a:r>
          </a:p>
        </p:txBody>
      </p:sp>
      <p:sp>
        <p:nvSpPr>
          <p:cNvPr id="6" name="Text Placeholder 5">
            <a:extLst>
              <a:ext uri="{FF2B5EF4-FFF2-40B4-BE49-F238E27FC236}">
                <a16:creationId xmlns:a16="http://schemas.microsoft.com/office/drawing/2014/main" id="{D9A5E426-D4E1-384C-A350-D8065605F060}"/>
              </a:ext>
            </a:extLst>
          </p:cNvPr>
          <p:cNvSpPr>
            <a:spLocks noGrp="1"/>
          </p:cNvSpPr>
          <p:nvPr>
            <p:ph type="body" idx="15"/>
          </p:nvPr>
        </p:nvSpPr>
        <p:spPr>
          <a:xfrm>
            <a:off x="4114800" y="1637322"/>
            <a:ext cx="3746665" cy="2042011"/>
          </a:xfrm>
        </p:spPr>
        <p:txBody>
          <a:bodyPr/>
          <a:lstStyle/>
          <a:p>
            <a:pPr>
              <a:lnSpc>
                <a:spcPct val="100000"/>
              </a:lnSpc>
            </a:pPr>
            <a:r>
              <a:rPr lang="en-AU" sz="2000" dirty="0"/>
              <a:t>Intended capacity vs. reality</a:t>
            </a:r>
          </a:p>
          <a:p>
            <a:pPr>
              <a:lnSpc>
                <a:spcPct val="100000"/>
              </a:lnSpc>
            </a:pPr>
            <a:r>
              <a:rPr lang="en-AU" sz="1400" dirty="0"/>
              <a:t>Khulna FSTP </a:t>
            </a:r>
            <a:r>
              <a:rPr lang="en-AU" dirty="0"/>
              <a:t>only using 5% of capacity and </a:t>
            </a:r>
            <a:r>
              <a:rPr lang="en-AU" dirty="0" err="1"/>
              <a:t>Duri</a:t>
            </a:r>
            <a:r>
              <a:rPr lang="en-AU" dirty="0"/>
              <a:t> </a:t>
            </a:r>
            <a:r>
              <a:rPr lang="en-AU" dirty="0" err="1"/>
              <a:t>Kosambi</a:t>
            </a:r>
            <a:r>
              <a:rPr lang="en-AU" dirty="0"/>
              <a:t> FSTP only using 25% of capacity. </a:t>
            </a:r>
            <a:endParaRPr lang="en-AU" sz="1400" dirty="0"/>
          </a:p>
        </p:txBody>
      </p:sp>
      <p:sp>
        <p:nvSpPr>
          <p:cNvPr id="7" name="Text Placeholder 6">
            <a:extLst>
              <a:ext uri="{FF2B5EF4-FFF2-40B4-BE49-F238E27FC236}">
                <a16:creationId xmlns:a16="http://schemas.microsoft.com/office/drawing/2014/main" id="{C78DF280-435E-5C43-B883-BD1D8DF65E56}"/>
              </a:ext>
            </a:extLst>
          </p:cNvPr>
          <p:cNvSpPr>
            <a:spLocks noGrp="1"/>
          </p:cNvSpPr>
          <p:nvPr>
            <p:ph type="body" idx="16"/>
          </p:nvPr>
        </p:nvSpPr>
        <p:spPr>
          <a:xfrm>
            <a:off x="7861464" y="1636776"/>
            <a:ext cx="3903815" cy="2048257"/>
          </a:xfrm>
        </p:spPr>
        <p:txBody>
          <a:bodyPr/>
          <a:lstStyle/>
          <a:p>
            <a:pPr>
              <a:lnSpc>
                <a:spcPct val="100000"/>
              </a:lnSpc>
            </a:pPr>
            <a:r>
              <a:rPr lang="en-AU" sz="2000" dirty="0"/>
              <a:t>Environmental considerations </a:t>
            </a:r>
          </a:p>
          <a:p>
            <a:pPr>
              <a:lnSpc>
                <a:spcPct val="100000"/>
              </a:lnSpc>
            </a:pPr>
            <a:r>
              <a:rPr lang="en-AU" dirty="0"/>
              <a:t>Site selection crucial for DRE in India, can not use trenches in areas that experience flooding, inundation or have sandy soil or during monsoon period</a:t>
            </a:r>
          </a:p>
        </p:txBody>
      </p:sp>
      <p:sp>
        <p:nvSpPr>
          <p:cNvPr id="8" name="Text Placeholder 7">
            <a:extLst>
              <a:ext uri="{FF2B5EF4-FFF2-40B4-BE49-F238E27FC236}">
                <a16:creationId xmlns:a16="http://schemas.microsoft.com/office/drawing/2014/main" id="{355D8824-8228-A44C-8973-4FBAF2982B1E}"/>
              </a:ext>
            </a:extLst>
          </p:cNvPr>
          <p:cNvSpPr>
            <a:spLocks noGrp="1"/>
          </p:cNvSpPr>
          <p:nvPr>
            <p:ph type="body" idx="17"/>
          </p:nvPr>
        </p:nvSpPr>
        <p:spPr>
          <a:xfrm>
            <a:off x="7861465" y="3685033"/>
            <a:ext cx="3903814" cy="2057400"/>
          </a:xfrm>
        </p:spPr>
        <p:txBody>
          <a:bodyPr/>
          <a:lstStyle/>
          <a:p>
            <a:pPr>
              <a:lnSpc>
                <a:spcPct val="100000"/>
              </a:lnSpc>
            </a:pPr>
            <a:r>
              <a:rPr lang="en-AU" sz="2000" dirty="0"/>
              <a:t>Variability of waste input</a:t>
            </a:r>
          </a:p>
          <a:p>
            <a:pPr>
              <a:lnSpc>
                <a:spcPct val="100000"/>
              </a:lnSpc>
            </a:pPr>
            <a:r>
              <a:rPr lang="en-AU" sz="1400" dirty="0" err="1"/>
              <a:t>Kushtia</a:t>
            </a:r>
            <a:r>
              <a:rPr lang="en-AU" sz="1400" dirty="0"/>
              <a:t> FSTP experienced variable waste input leading to operational challenges</a:t>
            </a:r>
          </a:p>
        </p:txBody>
      </p:sp>
      <p:sp>
        <p:nvSpPr>
          <p:cNvPr id="9" name="Footer Placeholder 8">
            <a:extLst>
              <a:ext uri="{FF2B5EF4-FFF2-40B4-BE49-F238E27FC236}">
                <a16:creationId xmlns:a16="http://schemas.microsoft.com/office/drawing/2014/main" id="{D610989D-DFF5-C34E-A09E-3759A5FF4164}"/>
              </a:ext>
            </a:extLst>
          </p:cNvPr>
          <p:cNvSpPr>
            <a:spLocks noGrp="1"/>
          </p:cNvSpPr>
          <p:nvPr>
            <p:ph type="ftr" sz="quarter" idx="11"/>
          </p:nvPr>
        </p:nvSpPr>
        <p:spPr/>
        <p:txBody>
          <a:bodyPr/>
          <a:lstStyle/>
          <a:p>
            <a:r>
              <a:rPr lang="en-US" dirty="0"/>
              <a:t>Footer content here</a:t>
            </a:r>
          </a:p>
        </p:txBody>
      </p:sp>
      <p:pic>
        <p:nvPicPr>
          <p:cNvPr id="10" name="Picture 9">
            <a:extLst>
              <a:ext uri="{FF2B5EF4-FFF2-40B4-BE49-F238E27FC236}">
                <a16:creationId xmlns:a16="http://schemas.microsoft.com/office/drawing/2014/main" id="{0FBBBCDF-EF19-C643-AF0A-A990A5126D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pic>
        <p:nvPicPr>
          <p:cNvPr id="12" name="Picture 11">
            <a:extLst>
              <a:ext uri="{FF2B5EF4-FFF2-40B4-BE49-F238E27FC236}">
                <a16:creationId xmlns:a16="http://schemas.microsoft.com/office/drawing/2014/main" id="{E1A8F358-A049-5649-BA21-34A09E7BD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5308" y="5889106"/>
            <a:ext cx="2256692" cy="939371"/>
          </a:xfrm>
          <a:prstGeom prst="rect">
            <a:avLst/>
          </a:prstGeom>
        </p:spPr>
      </p:pic>
    </p:spTree>
    <p:extLst>
      <p:ext uri="{BB962C8B-B14F-4D97-AF65-F5344CB8AC3E}">
        <p14:creationId xmlns:p14="http://schemas.microsoft.com/office/powerpoint/2010/main" val="195142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209582"/>
            <a:ext cx="9344106" cy="1259173"/>
          </a:xfrm>
        </p:spPr>
        <p:txBody>
          <a:bodyPr>
            <a:normAutofit/>
          </a:bodyPr>
          <a:lstStyle/>
          <a:p>
            <a:r>
              <a:rPr lang="en-AU" sz="4000" dirty="0"/>
              <a:t>Key messages from case study countries</a:t>
            </a:r>
          </a:p>
        </p:txBody>
      </p:sp>
      <p:sp>
        <p:nvSpPr>
          <p:cNvPr id="6" name="TextBox 5">
            <a:extLst>
              <a:ext uri="{FF2B5EF4-FFF2-40B4-BE49-F238E27FC236}">
                <a16:creationId xmlns:a16="http://schemas.microsoft.com/office/drawing/2014/main" id="{41814E33-F52C-F440-91DA-E78193ABFAF3}"/>
              </a:ext>
            </a:extLst>
          </p:cNvPr>
          <p:cNvSpPr txBox="1"/>
          <p:nvPr/>
        </p:nvSpPr>
        <p:spPr>
          <a:xfrm>
            <a:off x="551145" y="1468755"/>
            <a:ext cx="10039690" cy="4524315"/>
          </a:xfrm>
          <a:prstGeom prst="rect">
            <a:avLst/>
          </a:prstGeom>
          <a:noFill/>
        </p:spPr>
        <p:txBody>
          <a:bodyPr wrap="square" rtlCol="0">
            <a:spAutoFit/>
          </a:bodyPr>
          <a:lstStyle/>
          <a:p>
            <a:pPr marL="342900" indent="-342900">
              <a:buFont typeface="Arial" panose="020B0604020202020204" pitchFamily="34" charset="0"/>
              <a:buChar char="•"/>
            </a:pPr>
            <a:r>
              <a:rPr lang="en-AU" sz="2400" dirty="0"/>
              <a:t>How to plan and match to your treatment capacity in a changing space concerning faecal sludge emptying? Behaviour and containment technologies affect the quantity and quality of input sludge</a:t>
            </a:r>
          </a:p>
          <a:p>
            <a:endParaRPr lang="en-AU" sz="2400" dirty="0"/>
          </a:p>
          <a:p>
            <a:pPr marL="342900" indent="-342900">
              <a:buFont typeface="Arial" panose="020B0604020202020204" pitchFamily="34" charset="0"/>
              <a:buChar char="•"/>
            </a:pPr>
            <a:r>
              <a:rPr lang="en-AU" sz="2400" dirty="0"/>
              <a:t>Until faecal sludge treatment plants are fully functional and existing, safe disposal options are still needed. Options including deep row entrenchment can be an interim measure</a:t>
            </a:r>
          </a:p>
          <a:p>
            <a:endParaRPr lang="en-AU" sz="2400" dirty="0"/>
          </a:p>
          <a:p>
            <a:pPr marL="342900" indent="-342900">
              <a:buFont typeface="Arial" panose="020B0604020202020204" pitchFamily="34" charset="0"/>
              <a:buChar char="•"/>
            </a:pPr>
            <a:r>
              <a:rPr lang="en-AU" sz="2400" dirty="0"/>
              <a:t>Reuse options (e.g. briquettes, co-compost/fertilizers and insect based animal feed) increasingly being trialled and used both to ensure safe disposal in last step of chain, as well as potential for resource recovery and associated revenue</a:t>
            </a:r>
          </a:p>
        </p:txBody>
      </p:sp>
      <p:pic>
        <p:nvPicPr>
          <p:cNvPr id="5" name="Picture 4">
            <a:extLst>
              <a:ext uri="{FF2B5EF4-FFF2-40B4-BE49-F238E27FC236}">
                <a16:creationId xmlns:a16="http://schemas.microsoft.com/office/drawing/2014/main" id="{76408E08-A2A9-4C4C-8380-374AC3B8F2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spTree>
    <p:extLst>
      <p:ext uri="{BB962C8B-B14F-4D97-AF65-F5344CB8AC3E}">
        <p14:creationId xmlns:p14="http://schemas.microsoft.com/office/powerpoint/2010/main" val="184898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181" y="928500"/>
            <a:ext cx="6828219" cy="1154300"/>
          </a:xfrm>
        </p:spPr>
        <p:txBody>
          <a:bodyPr>
            <a:normAutofit fontScale="90000"/>
          </a:bodyPr>
          <a:lstStyle/>
          <a:p>
            <a:r>
              <a:rPr lang="en-US" dirty="0"/>
              <a:t>Thanks to SNV, interviewees and you!</a:t>
            </a:r>
          </a:p>
        </p:txBody>
      </p:sp>
      <p:sp>
        <p:nvSpPr>
          <p:cNvPr id="3" name="Text Placeholder 2"/>
          <p:cNvSpPr>
            <a:spLocks noGrp="1"/>
          </p:cNvSpPr>
          <p:nvPr>
            <p:ph type="body" sz="half" idx="2"/>
          </p:nvPr>
        </p:nvSpPr>
        <p:spPr/>
        <p:txBody>
          <a:bodyPr/>
          <a:lstStyle/>
          <a:p>
            <a:r>
              <a:rPr lang="en-US" dirty="0"/>
              <a:t>Simone Soeters</a:t>
            </a:r>
          </a:p>
        </p:txBody>
      </p:sp>
      <p:sp>
        <p:nvSpPr>
          <p:cNvPr id="4" name="Text Placeholder 3"/>
          <p:cNvSpPr>
            <a:spLocks noGrp="1"/>
          </p:cNvSpPr>
          <p:nvPr>
            <p:ph type="body" sz="half" idx="14"/>
          </p:nvPr>
        </p:nvSpPr>
        <p:spPr/>
        <p:txBody>
          <a:bodyPr/>
          <a:lstStyle/>
          <a:p>
            <a:r>
              <a:rPr lang="en-US" dirty="0"/>
              <a:t>Research Consultant</a:t>
            </a:r>
          </a:p>
          <a:p>
            <a:r>
              <a:rPr lang="en-US" dirty="0" err="1"/>
              <a:t>simone.soeters@uts.edu.au</a:t>
            </a:r>
            <a:endParaRPr lang="en-US" dirty="0"/>
          </a:p>
        </p:txBody>
      </p:sp>
      <p:sp>
        <p:nvSpPr>
          <p:cNvPr id="5" name="Text Placeholder 4"/>
          <p:cNvSpPr>
            <a:spLocks noGrp="1"/>
          </p:cNvSpPr>
          <p:nvPr>
            <p:ph type="body" sz="half" idx="15"/>
          </p:nvPr>
        </p:nvSpPr>
        <p:spPr/>
        <p:txBody>
          <a:bodyPr/>
          <a:lstStyle/>
          <a:p>
            <a:r>
              <a:rPr lang="en-US" dirty="0"/>
              <a:t>Institute for</a:t>
            </a:r>
          </a:p>
          <a:p>
            <a:r>
              <a:rPr lang="en-US" dirty="0"/>
              <a:t>Sustainable Futures</a:t>
            </a:r>
          </a:p>
        </p:txBody>
      </p:sp>
      <p:sp>
        <p:nvSpPr>
          <p:cNvPr id="6" name="Text Placeholder 5"/>
          <p:cNvSpPr>
            <a:spLocks noGrp="1"/>
          </p:cNvSpPr>
          <p:nvPr>
            <p:ph type="body" sz="half" idx="16"/>
          </p:nvPr>
        </p:nvSpPr>
        <p:spPr/>
        <p:txBody>
          <a:bodyPr/>
          <a:lstStyle/>
          <a:p>
            <a:r>
              <a:rPr lang="en-US" dirty="0" err="1"/>
              <a:t>isf.uts.edu.au</a:t>
            </a:r>
            <a:endParaRPr lang="en-US" dirty="0"/>
          </a:p>
        </p:txBody>
      </p:sp>
      <p:pic>
        <p:nvPicPr>
          <p:cNvPr id="9" name="Picture 8">
            <a:extLst>
              <a:ext uri="{FF2B5EF4-FFF2-40B4-BE49-F238E27FC236}">
                <a16:creationId xmlns:a16="http://schemas.microsoft.com/office/drawing/2014/main" id="{13DC1514-C2D5-8544-97A0-7ABF80203D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109" y="302823"/>
            <a:ext cx="980268" cy="578898"/>
          </a:xfrm>
          <a:prstGeom prst="rect">
            <a:avLst/>
          </a:prstGeom>
        </p:spPr>
      </p:pic>
    </p:spTree>
    <p:extLst>
      <p:ext uri="{BB962C8B-B14F-4D97-AF65-F5344CB8AC3E}">
        <p14:creationId xmlns:p14="http://schemas.microsoft.com/office/powerpoint/2010/main" val="37370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53" y="0"/>
            <a:ext cx="9344106" cy="1259173"/>
          </a:xfrm>
        </p:spPr>
        <p:txBody>
          <a:bodyPr>
            <a:normAutofit/>
          </a:bodyPr>
          <a:lstStyle/>
          <a:p>
            <a:r>
              <a:rPr lang="en-AU" sz="4000" dirty="0"/>
              <a:t>Context and rationale</a:t>
            </a:r>
          </a:p>
        </p:txBody>
      </p:sp>
      <p:sp>
        <p:nvSpPr>
          <p:cNvPr id="6" name="TextBox 5">
            <a:extLst>
              <a:ext uri="{FF2B5EF4-FFF2-40B4-BE49-F238E27FC236}">
                <a16:creationId xmlns:a16="http://schemas.microsoft.com/office/drawing/2014/main" id="{41814E33-F52C-F440-91DA-E78193ABFAF3}"/>
              </a:ext>
            </a:extLst>
          </p:cNvPr>
          <p:cNvSpPr txBox="1"/>
          <p:nvPr/>
        </p:nvSpPr>
        <p:spPr>
          <a:xfrm>
            <a:off x="363253" y="1081812"/>
            <a:ext cx="4564150" cy="5016758"/>
          </a:xfrm>
          <a:prstGeom prst="rect">
            <a:avLst/>
          </a:prstGeom>
          <a:noFill/>
        </p:spPr>
        <p:txBody>
          <a:bodyPr wrap="square" rtlCol="0">
            <a:spAutoFit/>
          </a:bodyPr>
          <a:lstStyle/>
          <a:p>
            <a:pPr marL="342900" indent="-342900">
              <a:buFont typeface="Arial" panose="020B0604020202020204" pitchFamily="34" charset="0"/>
              <a:buChar char="•"/>
            </a:pPr>
            <a:r>
              <a:rPr lang="en-AU" sz="2000" dirty="0"/>
              <a:t>In 2017, only 45% of the global population (3.4 billion people) used </a:t>
            </a:r>
            <a:r>
              <a:rPr lang="en-AU" sz="2000" b="1" dirty="0"/>
              <a:t>safely managed services</a:t>
            </a:r>
            <a:r>
              <a:rPr lang="en-AU" sz="2000" dirty="0"/>
              <a:t>.</a:t>
            </a:r>
          </a:p>
          <a:p>
            <a:endParaRPr lang="en-AU" sz="2000" dirty="0"/>
          </a:p>
          <a:p>
            <a:pPr marL="342900" indent="-342900">
              <a:buFont typeface="Arial" panose="020B0604020202020204" pitchFamily="34" charset="0"/>
              <a:buChar char="•"/>
            </a:pPr>
            <a:r>
              <a:rPr lang="en-AU" sz="2000" dirty="0"/>
              <a:t>Safely managed implies safe management of excreta at </a:t>
            </a:r>
            <a:r>
              <a:rPr lang="en-AU" sz="2000" b="1" dirty="0"/>
              <a:t>each step of the sanitation service chain</a:t>
            </a:r>
            <a:r>
              <a:rPr lang="en-AU" sz="2000" dirty="0"/>
              <a:t> </a:t>
            </a:r>
            <a:r>
              <a:rPr lang="en-AU" sz="2000" dirty="0">
                <a:sym typeface="Wingdings" pitchFamily="2" charset="2"/>
              </a:rPr>
              <a:t> </a:t>
            </a:r>
            <a:r>
              <a:rPr lang="en-AU" sz="2000" dirty="0"/>
              <a:t>Need to advance treatment, re-use/end use and disposal steps</a:t>
            </a:r>
          </a:p>
          <a:p>
            <a:endParaRPr lang="en-AU" sz="2000" dirty="0"/>
          </a:p>
          <a:p>
            <a:pPr marL="342900" indent="-342900">
              <a:buFont typeface="Arial" panose="020B0604020202020204" pitchFamily="34" charset="0"/>
              <a:buChar char="•"/>
            </a:pPr>
            <a:r>
              <a:rPr lang="en-AU" sz="2000" dirty="0"/>
              <a:t>Existing guidance on faecal sludge management (FSM) processes </a:t>
            </a:r>
            <a:r>
              <a:rPr lang="en-AU" sz="2000" b="1" dirty="0"/>
              <a:t>primarily technical </a:t>
            </a:r>
            <a:r>
              <a:rPr lang="en-AU" sz="2000" dirty="0">
                <a:sym typeface="Wingdings" pitchFamily="2" charset="2"/>
              </a:rPr>
              <a:t> need research that shares how these processes work in </a:t>
            </a:r>
            <a:r>
              <a:rPr lang="en-AU" sz="2000" b="1" dirty="0">
                <a:sym typeface="Wingdings" pitchFamily="2" charset="2"/>
              </a:rPr>
              <a:t>reality</a:t>
            </a:r>
            <a:endParaRPr lang="en-AU" sz="2000" b="1" dirty="0"/>
          </a:p>
        </p:txBody>
      </p:sp>
      <p:pic>
        <p:nvPicPr>
          <p:cNvPr id="4" name="Picture 3">
            <a:extLst>
              <a:ext uri="{FF2B5EF4-FFF2-40B4-BE49-F238E27FC236}">
                <a16:creationId xmlns:a16="http://schemas.microsoft.com/office/drawing/2014/main" id="{C596E999-560A-1D49-A956-D3DDB26F7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61" t="355" r="5619"/>
          <a:stretch/>
        </p:blipFill>
        <p:spPr>
          <a:xfrm>
            <a:off x="6468735" y="1081812"/>
            <a:ext cx="4104193" cy="2998347"/>
          </a:xfrm>
          <a:prstGeom prst="rect">
            <a:avLst/>
          </a:prstGeom>
        </p:spPr>
      </p:pic>
      <p:pic>
        <p:nvPicPr>
          <p:cNvPr id="7" name="Picture 6">
            <a:extLst>
              <a:ext uri="{FF2B5EF4-FFF2-40B4-BE49-F238E27FC236}">
                <a16:creationId xmlns:a16="http://schemas.microsoft.com/office/drawing/2014/main" id="{AAD5A163-3CEE-F242-8AFA-46C808EC63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7402" y="4387936"/>
            <a:ext cx="7186860" cy="805167"/>
          </a:xfrm>
          <a:prstGeom prst="rect">
            <a:avLst/>
          </a:prstGeom>
        </p:spPr>
      </p:pic>
      <p:sp>
        <p:nvSpPr>
          <p:cNvPr id="8" name="TextBox 7">
            <a:extLst>
              <a:ext uri="{FF2B5EF4-FFF2-40B4-BE49-F238E27FC236}">
                <a16:creationId xmlns:a16="http://schemas.microsoft.com/office/drawing/2014/main" id="{07564FFF-2850-394F-883A-9671D97AD080}"/>
              </a:ext>
            </a:extLst>
          </p:cNvPr>
          <p:cNvSpPr txBox="1"/>
          <p:nvPr/>
        </p:nvSpPr>
        <p:spPr>
          <a:xfrm>
            <a:off x="6695563" y="5346991"/>
            <a:ext cx="3877365" cy="307777"/>
          </a:xfrm>
          <a:prstGeom prst="rect">
            <a:avLst/>
          </a:prstGeom>
          <a:noFill/>
        </p:spPr>
        <p:txBody>
          <a:bodyPr wrap="square" rtlCol="0">
            <a:spAutoFit/>
          </a:bodyPr>
          <a:lstStyle/>
          <a:p>
            <a:r>
              <a:rPr lang="en-US" sz="1400" dirty="0"/>
              <a:t>Sanitation service chain. Source: WHO, 2018</a:t>
            </a:r>
          </a:p>
        </p:txBody>
      </p:sp>
      <p:sp>
        <p:nvSpPr>
          <p:cNvPr id="10" name="TextBox 9">
            <a:extLst>
              <a:ext uri="{FF2B5EF4-FFF2-40B4-BE49-F238E27FC236}">
                <a16:creationId xmlns:a16="http://schemas.microsoft.com/office/drawing/2014/main" id="{07829DCA-012F-3145-A856-43208AEEA464}"/>
              </a:ext>
            </a:extLst>
          </p:cNvPr>
          <p:cNvSpPr txBox="1"/>
          <p:nvPr/>
        </p:nvSpPr>
        <p:spPr>
          <a:xfrm>
            <a:off x="6226700" y="4003215"/>
            <a:ext cx="4588263" cy="307777"/>
          </a:xfrm>
          <a:prstGeom prst="rect">
            <a:avLst/>
          </a:prstGeom>
          <a:noFill/>
        </p:spPr>
        <p:txBody>
          <a:bodyPr wrap="square" rtlCol="0">
            <a:spAutoFit/>
          </a:bodyPr>
          <a:lstStyle/>
          <a:p>
            <a:r>
              <a:rPr lang="en-US" sz="1400" dirty="0"/>
              <a:t>Safely managed services pathways. Source: JMP, 2019</a:t>
            </a:r>
          </a:p>
        </p:txBody>
      </p:sp>
      <p:pic>
        <p:nvPicPr>
          <p:cNvPr id="11" name="Picture 10">
            <a:extLst>
              <a:ext uri="{FF2B5EF4-FFF2-40B4-BE49-F238E27FC236}">
                <a16:creationId xmlns:a16="http://schemas.microsoft.com/office/drawing/2014/main" id="{55B60230-BCCC-8A4E-80BF-2D0DADEDDC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spTree>
    <p:extLst>
      <p:ext uri="{BB962C8B-B14F-4D97-AF65-F5344CB8AC3E}">
        <p14:creationId xmlns:p14="http://schemas.microsoft.com/office/powerpoint/2010/main" val="337541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15599"/>
            <a:ext cx="9344106" cy="1259173"/>
          </a:xfrm>
        </p:spPr>
        <p:txBody>
          <a:bodyPr>
            <a:normAutofit/>
          </a:bodyPr>
          <a:lstStyle/>
          <a:p>
            <a:r>
              <a:rPr lang="en-AU" sz="4000" dirty="0"/>
              <a:t>Research objectives and methodology</a:t>
            </a:r>
          </a:p>
        </p:txBody>
      </p:sp>
      <p:sp>
        <p:nvSpPr>
          <p:cNvPr id="6" name="TextBox 5">
            <a:extLst>
              <a:ext uri="{FF2B5EF4-FFF2-40B4-BE49-F238E27FC236}">
                <a16:creationId xmlns:a16="http://schemas.microsoft.com/office/drawing/2014/main" id="{41814E33-F52C-F440-91DA-E78193ABFAF3}"/>
              </a:ext>
            </a:extLst>
          </p:cNvPr>
          <p:cNvSpPr txBox="1"/>
          <p:nvPr/>
        </p:nvSpPr>
        <p:spPr>
          <a:xfrm>
            <a:off x="551145" y="1345663"/>
            <a:ext cx="10562332" cy="4154984"/>
          </a:xfrm>
          <a:prstGeom prst="rect">
            <a:avLst/>
          </a:prstGeom>
          <a:noFill/>
        </p:spPr>
        <p:txBody>
          <a:bodyPr wrap="square" rtlCol="0">
            <a:spAutoFit/>
          </a:bodyPr>
          <a:lstStyle/>
          <a:p>
            <a:r>
              <a:rPr lang="en-AU" sz="2400" b="1" dirty="0"/>
              <a:t>Objectives</a:t>
            </a:r>
          </a:p>
          <a:p>
            <a:pPr marL="285750" indent="-285750">
              <a:buFont typeface="Arial" panose="020B0604020202020204" pitchFamily="34" charset="0"/>
              <a:buChar char="•"/>
            </a:pPr>
            <a:r>
              <a:rPr lang="en-AU" sz="2400" dirty="0"/>
              <a:t>Outline the practices of selected faecal sludge and wastewater</a:t>
            </a:r>
            <a:r>
              <a:rPr lang="en-AU" sz="2400" b="1" dirty="0"/>
              <a:t> treatment</a:t>
            </a:r>
            <a:r>
              <a:rPr lang="en-AU" sz="2400" dirty="0"/>
              <a:t>, </a:t>
            </a:r>
            <a:r>
              <a:rPr lang="en-AU" sz="2400" b="1" dirty="0"/>
              <a:t>disposal</a:t>
            </a:r>
            <a:r>
              <a:rPr lang="en-AU" sz="2400" dirty="0"/>
              <a:t> and </a:t>
            </a:r>
            <a:r>
              <a:rPr lang="en-AU" sz="2400" b="1" dirty="0"/>
              <a:t>reuse</a:t>
            </a:r>
            <a:r>
              <a:rPr lang="en-AU" sz="2400" dirty="0"/>
              <a:t> technologies in low-resource setting countries</a:t>
            </a:r>
          </a:p>
          <a:p>
            <a:pPr marL="285750" indent="-285750">
              <a:buFont typeface="Arial" panose="020B0604020202020204" pitchFamily="34" charset="0"/>
              <a:buChar char="•"/>
            </a:pPr>
            <a:r>
              <a:rPr lang="en-AU" sz="2400" b="1" dirty="0"/>
              <a:t>Make accessible </a:t>
            </a:r>
            <a:r>
              <a:rPr lang="en-AU" sz="2400" dirty="0"/>
              <a:t>the experiences, operational realities and decisions in treatment and disposal options, to facilitate improved </a:t>
            </a:r>
            <a:r>
              <a:rPr lang="en-AU" sz="2400" b="1" dirty="0"/>
              <a:t>informed choice </a:t>
            </a:r>
            <a:r>
              <a:rPr lang="en-AU" sz="2400" dirty="0"/>
              <a:t>of treatment technologies  </a:t>
            </a:r>
          </a:p>
          <a:p>
            <a:pPr marL="285750" indent="-285750">
              <a:buFont typeface="Arial" panose="020B0604020202020204" pitchFamily="34" charset="0"/>
              <a:buChar char="•"/>
            </a:pPr>
            <a:endParaRPr lang="en-AU" sz="2400" dirty="0"/>
          </a:p>
          <a:p>
            <a:r>
              <a:rPr lang="en-AU" sz="2400" b="1" dirty="0"/>
              <a:t>Methodology</a:t>
            </a:r>
          </a:p>
          <a:p>
            <a:pPr marL="342900" indent="-342900">
              <a:buFont typeface="Arial" panose="020B0604020202020204" pitchFamily="34" charset="0"/>
              <a:buChar char="•"/>
            </a:pPr>
            <a:r>
              <a:rPr lang="en-AU" sz="2400" b="1" dirty="0"/>
              <a:t>Literature review </a:t>
            </a:r>
            <a:r>
              <a:rPr lang="en-AU" sz="2400" dirty="0"/>
              <a:t>of treatment technologies</a:t>
            </a:r>
          </a:p>
          <a:p>
            <a:pPr marL="342900" indent="-342900">
              <a:buFont typeface="Arial" panose="020B0604020202020204" pitchFamily="34" charset="0"/>
              <a:buChar char="•"/>
            </a:pPr>
            <a:r>
              <a:rPr lang="en-AU" sz="2400" dirty="0"/>
              <a:t>Semi-structured qualitative interviews with </a:t>
            </a:r>
            <a:r>
              <a:rPr lang="en-AU" sz="2400" b="1" dirty="0"/>
              <a:t>operators</a:t>
            </a:r>
            <a:r>
              <a:rPr lang="en-AU" sz="2400" dirty="0"/>
              <a:t> and </a:t>
            </a:r>
            <a:r>
              <a:rPr lang="en-AU" sz="2400" b="1" dirty="0"/>
              <a:t>designers</a:t>
            </a:r>
            <a:r>
              <a:rPr lang="en-AU" sz="2400" dirty="0"/>
              <a:t> of selected treatment technologies</a:t>
            </a:r>
          </a:p>
        </p:txBody>
      </p:sp>
      <p:pic>
        <p:nvPicPr>
          <p:cNvPr id="5" name="Picture 4">
            <a:extLst>
              <a:ext uri="{FF2B5EF4-FFF2-40B4-BE49-F238E27FC236}">
                <a16:creationId xmlns:a16="http://schemas.microsoft.com/office/drawing/2014/main" id="{D06C046D-B4E0-C848-8A24-29D8BC708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spTree>
    <p:extLst>
      <p:ext uri="{BB962C8B-B14F-4D97-AF65-F5344CB8AC3E}">
        <p14:creationId xmlns:p14="http://schemas.microsoft.com/office/powerpoint/2010/main" val="238753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209582"/>
            <a:ext cx="9344106" cy="1259173"/>
          </a:xfrm>
        </p:spPr>
        <p:txBody>
          <a:bodyPr>
            <a:normAutofit/>
          </a:bodyPr>
          <a:lstStyle/>
          <a:p>
            <a:r>
              <a:rPr lang="en-AU" sz="4000"/>
              <a:t>Background to the research</a:t>
            </a:r>
          </a:p>
        </p:txBody>
      </p:sp>
      <p:pic>
        <p:nvPicPr>
          <p:cNvPr id="4" name="Picture 3">
            <a:extLst>
              <a:ext uri="{FF2B5EF4-FFF2-40B4-BE49-F238E27FC236}">
                <a16:creationId xmlns:a16="http://schemas.microsoft.com/office/drawing/2014/main" id="{8542A8F4-C311-6547-88C2-D9E0BD8C7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6478" y="6212910"/>
            <a:ext cx="1092353" cy="645090"/>
          </a:xfrm>
          <a:prstGeom prst="rect">
            <a:avLst/>
          </a:prstGeom>
        </p:spPr>
      </p:pic>
      <p:sp>
        <p:nvSpPr>
          <p:cNvPr id="6" name="TextBox 5">
            <a:extLst>
              <a:ext uri="{FF2B5EF4-FFF2-40B4-BE49-F238E27FC236}">
                <a16:creationId xmlns:a16="http://schemas.microsoft.com/office/drawing/2014/main" id="{41814E33-F52C-F440-91DA-E78193ABFAF3}"/>
              </a:ext>
            </a:extLst>
          </p:cNvPr>
          <p:cNvSpPr txBox="1"/>
          <p:nvPr/>
        </p:nvSpPr>
        <p:spPr>
          <a:xfrm>
            <a:off x="551145" y="1468755"/>
            <a:ext cx="10039690" cy="1200329"/>
          </a:xfrm>
          <a:prstGeom prst="rect">
            <a:avLst/>
          </a:prstGeom>
          <a:noFill/>
        </p:spPr>
        <p:txBody>
          <a:bodyPr wrap="square" rtlCol="0">
            <a:spAutoFit/>
          </a:bodyPr>
          <a:lstStyle/>
          <a:p>
            <a:pPr marL="285750" indent="-285750">
              <a:buFont typeface="Arial" panose="020B0604020202020204" pitchFamily="34" charset="0"/>
              <a:buChar char="•"/>
            </a:pPr>
            <a:r>
              <a:rPr lang="en-AU" sz="2400" dirty="0"/>
              <a:t>Research partnership between </a:t>
            </a:r>
            <a:r>
              <a:rPr lang="en-AU" sz="2400" b="1" dirty="0"/>
              <a:t>ISF-UTS</a:t>
            </a:r>
            <a:r>
              <a:rPr lang="en-AU" sz="2400" dirty="0"/>
              <a:t> and </a:t>
            </a:r>
            <a:r>
              <a:rPr lang="en-AU" sz="2400" b="1" dirty="0"/>
              <a:t>SNV</a:t>
            </a:r>
            <a:r>
              <a:rPr lang="en-AU" sz="2400" dirty="0"/>
              <a:t> Netherlands Development Organisation</a:t>
            </a:r>
          </a:p>
          <a:p>
            <a:pPr marL="285750" indent="-285750">
              <a:buFont typeface="Arial" panose="020B0604020202020204" pitchFamily="34" charset="0"/>
              <a:buChar char="•"/>
            </a:pPr>
            <a:r>
              <a:rPr lang="en-AU" sz="2400" dirty="0"/>
              <a:t>Highlight on four case study countries:</a:t>
            </a:r>
          </a:p>
        </p:txBody>
      </p:sp>
      <p:pic>
        <p:nvPicPr>
          <p:cNvPr id="7" name="Picture 6">
            <a:extLst>
              <a:ext uri="{FF2B5EF4-FFF2-40B4-BE49-F238E27FC236}">
                <a16:creationId xmlns:a16="http://schemas.microsoft.com/office/drawing/2014/main" id="{6402D1B0-44A4-7247-ABC1-13488966E835}"/>
              </a:ext>
            </a:extLst>
          </p:cNvPr>
          <p:cNvPicPr>
            <a:picLocks noChangeAspect="1"/>
          </p:cNvPicPr>
          <p:nvPr/>
        </p:nvPicPr>
        <p:blipFill>
          <a:blip r:embed="rId4"/>
          <a:stretch>
            <a:fillRect/>
          </a:stretch>
        </p:blipFill>
        <p:spPr>
          <a:xfrm>
            <a:off x="464215" y="3043860"/>
            <a:ext cx="1247742" cy="1545590"/>
          </a:xfrm>
          <a:prstGeom prst="rect">
            <a:avLst/>
          </a:prstGeom>
        </p:spPr>
      </p:pic>
      <p:pic>
        <p:nvPicPr>
          <p:cNvPr id="9" name="Picture 8">
            <a:extLst>
              <a:ext uri="{FF2B5EF4-FFF2-40B4-BE49-F238E27FC236}">
                <a16:creationId xmlns:a16="http://schemas.microsoft.com/office/drawing/2014/main" id="{139EC190-4022-D84B-9932-9B7D35BDC389}"/>
              </a:ext>
            </a:extLst>
          </p:cNvPr>
          <p:cNvPicPr>
            <a:picLocks noChangeAspect="1"/>
          </p:cNvPicPr>
          <p:nvPr/>
        </p:nvPicPr>
        <p:blipFill>
          <a:blip r:embed="rId5"/>
          <a:stretch>
            <a:fillRect/>
          </a:stretch>
        </p:blipFill>
        <p:spPr>
          <a:xfrm>
            <a:off x="3454682" y="3043155"/>
            <a:ext cx="1302534" cy="1397842"/>
          </a:xfrm>
          <a:prstGeom prst="rect">
            <a:avLst/>
          </a:prstGeom>
        </p:spPr>
      </p:pic>
      <p:pic>
        <p:nvPicPr>
          <p:cNvPr id="11" name="Picture 10">
            <a:extLst>
              <a:ext uri="{FF2B5EF4-FFF2-40B4-BE49-F238E27FC236}">
                <a16:creationId xmlns:a16="http://schemas.microsoft.com/office/drawing/2014/main" id="{C3D0F6FC-4937-1A41-A135-AE0AD47561F3}"/>
              </a:ext>
            </a:extLst>
          </p:cNvPr>
          <p:cNvPicPr>
            <a:picLocks noChangeAspect="1"/>
          </p:cNvPicPr>
          <p:nvPr/>
        </p:nvPicPr>
        <p:blipFill>
          <a:blip r:embed="rId6"/>
          <a:stretch>
            <a:fillRect/>
          </a:stretch>
        </p:blipFill>
        <p:spPr>
          <a:xfrm>
            <a:off x="5786250" y="3504422"/>
            <a:ext cx="2127584" cy="883548"/>
          </a:xfrm>
          <a:prstGeom prst="rect">
            <a:avLst/>
          </a:prstGeom>
        </p:spPr>
      </p:pic>
      <p:pic>
        <p:nvPicPr>
          <p:cNvPr id="13" name="Picture 12">
            <a:extLst>
              <a:ext uri="{FF2B5EF4-FFF2-40B4-BE49-F238E27FC236}">
                <a16:creationId xmlns:a16="http://schemas.microsoft.com/office/drawing/2014/main" id="{6AFD676B-46CB-DD46-91CC-5C8A0A54074D}"/>
              </a:ext>
            </a:extLst>
          </p:cNvPr>
          <p:cNvPicPr>
            <a:picLocks noChangeAspect="1"/>
          </p:cNvPicPr>
          <p:nvPr/>
        </p:nvPicPr>
        <p:blipFill>
          <a:blip r:embed="rId7"/>
          <a:stretch>
            <a:fillRect/>
          </a:stretch>
        </p:blipFill>
        <p:spPr>
          <a:xfrm>
            <a:off x="8756478" y="3182796"/>
            <a:ext cx="1291564" cy="1406654"/>
          </a:xfrm>
          <a:prstGeom prst="rect">
            <a:avLst/>
          </a:prstGeom>
        </p:spPr>
      </p:pic>
      <p:sp>
        <p:nvSpPr>
          <p:cNvPr id="3" name="TextBox 2">
            <a:extLst>
              <a:ext uri="{FF2B5EF4-FFF2-40B4-BE49-F238E27FC236}">
                <a16:creationId xmlns:a16="http://schemas.microsoft.com/office/drawing/2014/main" id="{E194BA99-BFCC-004A-AC1F-3E729C0235C8}"/>
              </a:ext>
            </a:extLst>
          </p:cNvPr>
          <p:cNvSpPr txBox="1"/>
          <p:nvPr/>
        </p:nvSpPr>
        <p:spPr>
          <a:xfrm>
            <a:off x="250977" y="4580453"/>
            <a:ext cx="2772809" cy="1723549"/>
          </a:xfrm>
          <a:prstGeom prst="rect">
            <a:avLst/>
          </a:prstGeom>
          <a:noFill/>
        </p:spPr>
        <p:txBody>
          <a:bodyPr wrap="square" rtlCol="0">
            <a:spAutoFit/>
          </a:bodyPr>
          <a:lstStyle/>
          <a:p>
            <a:r>
              <a:rPr lang="en-AU" b="1" dirty="0"/>
              <a:t>Bangladesh</a:t>
            </a:r>
          </a:p>
          <a:p>
            <a:pPr marL="285750" indent="-285750">
              <a:buFont typeface="Arial" panose="020B0604020202020204" pitchFamily="34" charset="0"/>
              <a:buChar char="•"/>
            </a:pPr>
            <a:r>
              <a:rPr lang="en-AU" dirty="0"/>
              <a:t>Constructed wetlands</a:t>
            </a:r>
          </a:p>
          <a:p>
            <a:pPr marL="285750" indent="-285750">
              <a:buFont typeface="Arial" panose="020B0604020202020204" pitchFamily="34" charset="0"/>
              <a:buChar char="•"/>
            </a:pPr>
            <a:r>
              <a:rPr lang="en-AU" dirty="0"/>
              <a:t>Coco peat filters and reuse production of soil conditioners</a:t>
            </a:r>
          </a:p>
          <a:p>
            <a:pPr marL="285750" indent="-285750">
              <a:buFont typeface="Arial" panose="020B0604020202020204" pitchFamily="34" charset="0"/>
              <a:buChar char="•"/>
            </a:pPr>
            <a:endParaRPr lang="en-AU" sz="1600" dirty="0"/>
          </a:p>
        </p:txBody>
      </p:sp>
      <p:sp>
        <p:nvSpPr>
          <p:cNvPr id="12" name="TextBox 11">
            <a:extLst>
              <a:ext uri="{FF2B5EF4-FFF2-40B4-BE49-F238E27FC236}">
                <a16:creationId xmlns:a16="http://schemas.microsoft.com/office/drawing/2014/main" id="{55936A16-9694-BE49-89D6-81390848D332}"/>
              </a:ext>
            </a:extLst>
          </p:cNvPr>
          <p:cNvSpPr txBox="1"/>
          <p:nvPr/>
        </p:nvSpPr>
        <p:spPr>
          <a:xfrm>
            <a:off x="3322622" y="4684700"/>
            <a:ext cx="2463628" cy="1169551"/>
          </a:xfrm>
          <a:prstGeom prst="rect">
            <a:avLst/>
          </a:prstGeom>
          <a:noFill/>
        </p:spPr>
        <p:txBody>
          <a:bodyPr wrap="square" rtlCol="0">
            <a:spAutoFit/>
          </a:bodyPr>
          <a:lstStyle/>
          <a:p>
            <a:r>
              <a:rPr lang="en-AU" b="1" dirty="0"/>
              <a:t>India</a:t>
            </a:r>
          </a:p>
          <a:p>
            <a:pPr marL="285750" indent="-285750">
              <a:buFont typeface="Arial" panose="020B0604020202020204" pitchFamily="34" charset="0"/>
              <a:buChar char="•"/>
            </a:pPr>
            <a:r>
              <a:rPr lang="en-AU" dirty="0"/>
              <a:t>Deep Row Entrenchment</a:t>
            </a:r>
          </a:p>
          <a:p>
            <a:pPr marL="285750" indent="-285750">
              <a:buFont typeface="Arial" panose="020B0604020202020204" pitchFamily="34" charset="0"/>
              <a:buChar char="•"/>
            </a:pPr>
            <a:endParaRPr lang="en-AU" sz="1600" dirty="0"/>
          </a:p>
        </p:txBody>
      </p:sp>
      <p:sp>
        <p:nvSpPr>
          <p:cNvPr id="14" name="TextBox 13">
            <a:extLst>
              <a:ext uri="{FF2B5EF4-FFF2-40B4-BE49-F238E27FC236}">
                <a16:creationId xmlns:a16="http://schemas.microsoft.com/office/drawing/2014/main" id="{2F11B9F9-F199-C843-934C-3CAC7EC6B0ED}"/>
              </a:ext>
            </a:extLst>
          </p:cNvPr>
          <p:cNvSpPr txBox="1"/>
          <p:nvPr/>
        </p:nvSpPr>
        <p:spPr>
          <a:xfrm>
            <a:off x="5916658" y="4607712"/>
            <a:ext cx="2463628" cy="1200329"/>
          </a:xfrm>
          <a:prstGeom prst="rect">
            <a:avLst/>
          </a:prstGeom>
          <a:noFill/>
        </p:spPr>
        <p:txBody>
          <a:bodyPr wrap="square" rtlCol="0">
            <a:spAutoFit/>
          </a:bodyPr>
          <a:lstStyle/>
          <a:p>
            <a:r>
              <a:rPr lang="en-AU" b="1" dirty="0"/>
              <a:t>Indonesia</a:t>
            </a:r>
          </a:p>
          <a:p>
            <a:pPr marL="285750" indent="-285750">
              <a:buFont typeface="Arial" panose="020B0604020202020204" pitchFamily="34" charset="0"/>
              <a:buChar char="•"/>
            </a:pPr>
            <a:r>
              <a:rPr lang="en-AU" dirty="0"/>
              <a:t>Conventional and mechanized faecal sludge treatment</a:t>
            </a:r>
          </a:p>
        </p:txBody>
      </p:sp>
      <p:sp>
        <p:nvSpPr>
          <p:cNvPr id="15" name="TextBox 14">
            <a:extLst>
              <a:ext uri="{FF2B5EF4-FFF2-40B4-BE49-F238E27FC236}">
                <a16:creationId xmlns:a16="http://schemas.microsoft.com/office/drawing/2014/main" id="{C5AAC09F-3CFD-AB4E-AAC7-08891DDE7E50}"/>
              </a:ext>
            </a:extLst>
          </p:cNvPr>
          <p:cNvSpPr txBox="1"/>
          <p:nvPr/>
        </p:nvSpPr>
        <p:spPr>
          <a:xfrm>
            <a:off x="8756478" y="4684700"/>
            <a:ext cx="2709412" cy="1169551"/>
          </a:xfrm>
          <a:prstGeom prst="rect">
            <a:avLst/>
          </a:prstGeom>
          <a:noFill/>
        </p:spPr>
        <p:txBody>
          <a:bodyPr wrap="square" rtlCol="0">
            <a:spAutoFit/>
          </a:bodyPr>
          <a:lstStyle/>
          <a:p>
            <a:r>
              <a:rPr lang="en-AU" b="1" dirty="0"/>
              <a:t>Kenya</a:t>
            </a:r>
          </a:p>
          <a:p>
            <a:pPr marL="285750" indent="-285750">
              <a:buFont typeface="Arial" panose="020B0604020202020204" pitchFamily="34" charset="0"/>
              <a:buChar char="•"/>
            </a:pPr>
            <a:r>
              <a:rPr lang="en-AU" dirty="0"/>
              <a:t>Briquette production</a:t>
            </a:r>
          </a:p>
          <a:p>
            <a:pPr marL="285750" indent="-285750">
              <a:buFont typeface="Arial" panose="020B0604020202020204" pitchFamily="34" charset="0"/>
              <a:buChar char="•"/>
            </a:pPr>
            <a:r>
              <a:rPr lang="en-AU" dirty="0"/>
              <a:t>Black Soldier Flies</a:t>
            </a:r>
          </a:p>
          <a:p>
            <a:pPr marL="285750" indent="-285750">
              <a:buFont typeface="Arial" panose="020B0604020202020204" pitchFamily="34" charset="0"/>
              <a:buChar char="•"/>
            </a:pPr>
            <a:endParaRPr lang="en-AU" sz="1600" dirty="0"/>
          </a:p>
        </p:txBody>
      </p:sp>
    </p:spTree>
    <p:extLst>
      <p:ext uri="{BB962C8B-B14F-4D97-AF65-F5344CB8AC3E}">
        <p14:creationId xmlns:p14="http://schemas.microsoft.com/office/powerpoint/2010/main" val="407727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5629" y="292007"/>
            <a:ext cx="5559425" cy="783272"/>
          </a:xfrm>
        </p:spPr>
        <p:txBody>
          <a:bodyPr>
            <a:normAutofit lnSpcReduction="10000"/>
          </a:bodyPr>
          <a:lstStyle/>
          <a:p>
            <a:r>
              <a:rPr lang="en-US" dirty="0">
                <a:solidFill>
                  <a:srgbClr val="234BEB"/>
                </a:solidFill>
              </a:rPr>
              <a:t>Indonesia: </a:t>
            </a:r>
            <a:r>
              <a:rPr lang="en-US" dirty="0" err="1">
                <a:solidFill>
                  <a:srgbClr val="234BEB"/>
                </a:solidFill>
              </a:rPr>
              <a:t>faecal</a:t>
            </a:r>
            <a:r>
              <a:rPr lang="en-US" dirty="0">
                <a:solidFill>
                  <a:srgbClr val="234BEB"/>
                </a:solidFill>
              </a:rPr>
              <a:t> sludge treatment processes</a:t>
            </a:r>
          </a:p>
        </p:txBody>
      </p:sp>
      <p:sp>
        <p:nvSpPr>
          <p:cNvPr id="3" name="Content Placeholder 2"/>
          <p:cNvSpPr>
            <a:spLocks noGrp="1"/>
          </p:cNvSpPr>
          <p:nvPr>
            <p:ph sz="half" idx="2"/>
          </p:nvPr>
        </p:nvSpPr>
        <p:spPr>
          <a:xfrm>
            <a:off x="355629" y="1033011"/>
            <a:ext cx="5387975" cy="5556278"/>
          </a:xfrm>
        </p:spPr>
        <p:txBody>
          <a:bodyPr/>
          <a:lstStyle/>
          <a:p>
            <a:pPr marL="285750" indent="-285750">
              <a:buFont typeface="Arial" panose="020B0604020202020204" pitchFamily="34" charset="0"/>
              <a:buChar char="•"/>
            </a:pPr>
            <a:r>
              <a:rPr lang="en-US" sz="1800" dirty="0" err="1"/>
              <a:t>Duri</a:t>
            </a:r>
            <a:r>
              <a:rPr lang="en-US" sz="1800" dirty="0"/>
              <a:t> </a:t>
            </a:r>
            <a:r>
              <a:rPr lang="en-US" sz="1800" dirty="0" err="1"/>
              <a:t>Kosambi</a:t>
            </a:r>
            <a:r>
              <a:rPr lang="en-US" sz="1800" dirty="0"/>
              <a:t> FSTP in Jakarta operated by PD PAL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Conventional, mechanized and Andrich systems operating in parallel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Conventional system built in 1983 and mechanized system built in 2013.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Design capacity is 900 m3/day (</a:t>
            </a:r>
            <a:r>
              <a:rPr lang="en-AU" sz="1800" dirty="0"/>
              <a:t>conventional system = 300m3/d and mechanical system = 600 m3/d), currently operating at 140-200 m3/d</a:t>
            </a:r>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r>
              <a:rPr lang="en-AU" sz="1800" dirty="0"/>
              <a:t>Conventional system used more frequently than mechanical system. Operating cost (energy, chemicals) cheaper.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Exploring briquettes as reuse options due to treated sludge piling up as landfill</a:t>
            </a:r>
          </a:p>
        </p:txBody>
      </p:sp>
      <p:sp>
        <p:nvSpPr>
          <p:cNvPr id="6" name="Content Placeholder 5"/>
          <p:cNvSpPr>
            <a:spLocks noGrp="1"/>
          </p:cNvSpPr>
          <p:nvPr>
            <p:ph sz="half" idx="13"/>
          </p:nvPr>
        </p:nvSpPr>
        <p:spPr>
          <a:xfrm>
            <a:off x="6892417" y="2583180"/>
            <a:ext cx="5299583" cy="324167"/>
          </a:xfrm>
        </p:spPr>
        <p:txBody>
          <a:bodyPr/>
          <a:lstStyle/>
          <a:p>
            <a:r>
              <a:rPr lang="en-US" dirty="0"/>
              <a:t>SNV Indonesia, conventional maturation pond</a:t>
            </a:r>
          </a:p>
        </p:txBody>
      </p:sp>
      <p:pic>
        <p:nvPicPr>
          <p:cNvPr id="15" name="Picture Placeholder 14">
            <a:extLst>
              <a:ext uri="{FF2B5EF4-FFF2-40B4-BE49-F238E27FC236}">
                <a16:creationId xmlns:a16="http://schemas.microsoft.com/office/drawing/2014/main" id="{CC496371-83DF-3543-BD6F-2D42DF06384A}"/>
              </a:ext>
            </a:extLst>
          </p:cNvPr>
          <p:cNvPicPr>
            <a:picLocks noGrp="1" noChangeAspect="1"/>
          </p:cNvPicPr>
          <p:nvPr>
            <p:ph type="pic" idx="15"/>
          </p:nvPr>
        </p:nvPicPr>
        <p:blipFill>
          <a:blip r:embed="rId3" cstate="screen">
            <a:extLst>
              <a:ext uri="{28A0092B-C50C-407E-A947-70E740481C1C}">
                <a14:useLocalDpi xmlns:a14="http://schemas.microsoft.com/office/drawing/2010/main"/>
              </a:ext>
            </a:extLst>
          </a:blip>
          <a:srcRect/>
          <a:stretch>
            <a:fillRect/>
          </a:stretch>
        </p:blipFill>
        <p:spPr>
          <a:xfrm>
            <a:off x="6023381" y="373095"/>
            <a:ext cx="6168619" cy="3048001"/>
          </a:xfrm>
        </p:spPr>
      </p:pic>
      <p:sp>
        <p:nvSpPr>
          <p:cNvPr id="20" name="TextBox 19">
            <a:extLst>
              <a:ext uri="{FF2B5EF4-FFF2-40B4-BE49-F238E27FC236}">
                <a16:creationId xmlns:a16="http://schemas.microsoft.com/office/drawing/2014/main" id="{4131704C-EA0E-474A-AF10-F28A31913A95}"/>
              </a:ext>
            </a:extLst>
          </p:cNvPr>
          <p:cNvSpPr txBox="1"/>
          <p:nvPr/>
        </p:nvSpPr>
        <p:spPr>
          <a:xfrm>
            <a:off x="6031832" y="6189040"/>
            <a:ext cx="3641558" cy="246221"/>
          </a:xfrm>
          <a:prstGeom prst="rect">
            <a:avLst/>
          </a:prstGeom>
          <a:noFill/>
        </p:spPr>
        <p:txBody>
          <a:bodyPr wrap="square" rtlCol="0">
            <a:spAutoFit/>
          </a:bodyPr>
          <a:lstStyle/>
          <a:p>
            <a:r>
              <a:rPr lang="en-US" sz="1000" dirty="0"/>
              <a:t>Block Flow Diagram of </a:t>
            </a:r>
            <a:r>
              <a:rPr lang="en-US" sz="1000" dirty="0" err="1"/>
              <a:t>Duri</a:t>
            </a:r>
            <a:r>
              <a:rPr lang="en-US" sz="1000" dirty="0"/>
              <a:t> </a:t>
            </a:r>
            <a:r>
              <a:rPr lang="en-US" sz="1000" dirty="0" err="1"/>
              <a:t>Kosambi</a:t>
            </a:r>
            <a:endParaRPr lang="en-AU" sz="1000" dirty="0"/>
          </a:p>
        </p:txBody>
      </p:sp>
      <p:sp>
        <p:nvSpPr>
          <p:cNvPr id="22" name="Content Placeholder 5">
            <a:extLst>
              <a:ext uri="{FF2B5EF4-FFF2-40B4-BE49-F238E27FC236}">
                <a16:creationId xmlns:a16="http://schemas.microsoft.com/office/drawing/2014/main" id="{8150D5CC-29FD-FB46-8952-2BD68E7755BE}"/>
              </a:ext>
            </a:extLst>
          </p:cNvPr>
          <p:cNvSpPr txBox="1">
            <a:spLocks/>
          </p:cNvSpPr>
          <p:nvPr/>
        </p:nvSpPr>
        <p:spPr>
          <a:xfrm>
            <a:off x="6018898" y="3477880"/>
            <a:ext cx="3071903" cy="333270"/>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dirty="0"/>
              <a:t>SNV Indonesia, conventional maturation pond</a:t>
            </a:r>
          </a:p>
        </p:txBody>
      </p:sp>
      <p:pic>
        <p:nvPicPr>
          <p:cNvPr id="23" name="Picture 22">
            <a:extLst>
              <a:ext uri="{FF2B5EF4-FFF2-40B4-BE49-F238E27FC236}">
                <a16:creationId xmlns:a16="http://schemas.microsoft.com/office/drawing/2014/main" id="{564E4B24-FB38-E448-A5A4-A273E5B5C0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9322" y="6125160"/>
            <a:ext cx="1086188" cy="641449"/>
          </a:xfrm>
          <a:prstGeom prst="rect">
            <a:avLst/>
          </a:prstGeom>
        </p:spPr>
      </p:pic>
      <p:pic>
        <p:nvPicPr>
          <p:cNvPr id="24" name="Picture 23">
            <a:extLst>
              <a:ext uri="{FF2B5EF4-FFF2-40B4-BE49-F238E27FC236}">
                <a16:creationId xmlns:a16="http://schemas.microsoft.com/office/drawing/2014/main" id="{2FDDC0F7-8300-2B4D-A419-766DC61DD03D}"/>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555673" y="3875030"/>
            <a:ext cx="6636327" cy="2208880"/>
          </a:xfrm>
          <a:prstGeom prst="rect">
            <a:avLst/>
          </a:prstGeom>
          <a:noFill/>
          <a:extLst/>
        </p:spPr>
      </p:pic>
    </p:spTree>
    <p:extLst>
      <p:ext uri="{BB962C8B-B14F-4D97-AF65-F5344CB8AC3E}">
        <p14:creationId xmlns:p14="http://schemas.microsoft.com/office/powerpoint/2010/main" val="411990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
          </p:nvPr>
        </p:nvSpPr>
        <p:spPr>
          <a:xfrm>
            <a:off x="516790" y="368474"/>
            <a:ext cx="5311775" cy="783272"/>
          </a:xfrm>
        </p:spPr>
        <p:txBody>
          <a:bodyPr>
            <a:normAutofit lnSpcReduction="10000"/>
          </a:bodyPr>
          <a:lstStyle/>
          <a:p>
            <a:r>
              <a:rPr lang="en-US" dirty="0">
                <a:solidFill>
                  <a:srgbClr val="234BEB"/>
                </a:solidFill>
              </a:rPr>
              <a:t>Kenya: briquettes for </a:t>
            </a:r>
            <a:r>
              <a:rPr lang="en-US" dirty="0" err="1">
                <a:solidFill>
                  <a:srgbClr val="234BEB"/>
                </a:solidFill>
              </a:rPr>
              <a:t>faecal</a:t>
            </a:r>
            <a:r>
              <a:rPr lang="en-US" dirty="0">
                <a:solidFill>
                  <a:srgbClr val="234BEB"/>
                </a:solidFill>
              </a:rPr>
              <a:t> sludge reuse</a:t>
            </a:r>
          </a:p>
        </p:txBody>
      </p:sp>
      <p:sp>
        <p:nvSpPr>
          <p:cNvPr id="5" name="Content Placeholder 4"/>
          <p:cNvSpPr>
            <a:spLocks noGrp="1"/>
          </p:cNvSpPr>
          <p:nvPr>
            <p:ph sz="quarter" idx="4"/>
          </p:nvPr>
        </p:nvSpPr>
        <p:spPr>
          <a:xfrm>
            <a:off x="516790" y="1151746"/>
            <a:ext cx="5298440" cy="4389638"/>
          </a:xfrm>
        </p:spPr>
        <p:txBody>
          <a:bodyPr/>
          <a:lstStyle/>
          <a:p>
            <a:pPr marL="285750" indent="-285750">
              <a:buFont typeface="Arial" panose="020B0604020202020204" pitchFamily="34" charset="0"/>
              <a:buChar char="•"/>
            </a:pPr>
            <a:r>
              <a:rPr lang="en-US" sz="1800" dirty="0"/>
              <a:t>Briquette production by NAWASSCOAL in Nakuru since 2018</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10t of briquettes produced / month and used as alternative fuel source for cooking and heating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Receive sludge via sewer connection from mother company NAWASSCO (conventional wastewater treatment plant)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Construction financed through EU co-funded project and loans from NAWASSCO</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Key challenge for first three years is to break even as per business plan</a:t>
            </a:r>
          </a:p>
          <a:p>
            <a:pPr marL="285750" indent="-285750">
              <a:buFont typeface="Arial" panose="020B0604020202020204" pitchFamily="34" charset="0"/>
              <a:buChar char="•"/>
            </a:pPr>
            <a:endParaRPr lang="en-US" dirty="0"/>
          </a:p>
        </p:txBody>
      </p:sp>
      <p:sp>
        <p:nvSpPr>
          <p:cNvPr id="7" name="Content Placeholder 6"/>
          <p:cNvSpPr>
            <a:spLocks noGrp="1"/>
          </p:cNvSpPr>
          <p:nvPr>
            <p:ph sz="half" idx="14"/>
          </p:nvPr>
        </p:nvSpPr>
        <p:spPr>
          <a:xfrm>
            <a:off x="6131151" y="6262824"/>
            <a:ext cx="5299583" cy="324167"/>
          </a:xfrm>
        </p:spPr>
        <p:txBody>
          <a:bodyPr>
            <a:normAutofit/>
          </a:bodyPr>
          <a:lstStyle/>
          <a:p>
            <a:pPr algn="l"/>
            <a:r>
              <a:rPr lang="en-US" sz="1000" dirty="0"/>
              <a:t>Briquette production process</a:t>
            </a:r>
          </a:p>
        </p:txBody>
      </p:sp>
      <p:pic>
        <p:nvPicPr>
          <p:cNvPr id="19" name="Picture 18">
            <a:extLst>
              <a:ext uri="{FF2B5EF4-FFF2-40B4-BE49-F238E27FC236}">
                <a16:creationId xmlns:a16="http://schemas.microsoft.com/office/drawing/2014/main" id="{F84D4530-324F-0446-967B-BBC706AA9071}"/>
              </a:ext>
            </a:extLst>
          </p:cNvPr>
          <p:cNvPicPr>
            <a:picLocks noChangeAspect="1"/>
          </p:cNvPicPr>
          <p:nvPr/>
        </p:nvPicPr>
        <p:blipFill>
          <a:blip r:embed="rId3"/>
          <a:stretch>
            <a:fillRect/>
          </a:stretch>
        </p:blipFill>
        <p:spPr>
          <a:xfrm>
            <a:off x="6137369" y="368474"/>
            <a:ext cx="5430639" cy="3053226"/>
          </a:xfrm>
          <a:prstGeom prst="rect">
            <a:avLst/>
          </a:prstGeom>
        </p:spPr>
      </p:pic>
      <p:sp>
        <p:nvSpPr>
          <p:cNvPr id="20" name="Content Placeholder 6">
            <a:extLst>
              <a:ext uri="{FF2B5EF4-FFF2-40B4-BE49-F238E27FC236}">
                <a16:creationId xmlns:a16="http://schemas.microsoft.com/office/drawing/2014/main" id="{2350FD1B-6ACB-9B44-BB99-3C69576521EB}"/>
              </a:ext>
            </a:extLst>
          </p:cNvPr>
          <p:cNvSpPr txBox="1">
            <a:spLocks/>
          </p:cNvSpPr>
          <p:nvPr/>
        </p:nvSpPr>
        <p:spPr>
          <a:xfrm>
            <a:off x="6131149" y="3551118"/>
            <a:ext cx="5299583" cy="324167"/>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dirty="0"/>
              <a:t>Round-shaped carbonized briquettes</a:t>
            </a:r>
          </a:p>
        </p:txBody>
      </p:sp>
      <p:pic>
        <p:nvPicPr>
          <p:cNvPr id="21" name="Picture 20">
            <a:extLst>
              <a:ext uri="{FF2B5EF4-FFF2-40B4-BE49-F238E27FC236}">
                <a16:creationId xmlns:a16="http://schemas.microsoft.com/office/drawing/2014/main" id="{70757217-6734-A449-8B42-EF852C04EB40}"/>
              </a:ext>
            </a:extLst>
          </p:cNvPr>
          <p:cNvPicPr/>
          <p:nvPr/>
        </p:nvPicPr>
        <p:blipFill>
          <a:blip r:embed="rId4" cstate="screen">
            <a:extLst>
              <a:ext uri="{28A0092B-C50C-407E-A947-70E740481C1C}">
                <a14:useLocalDpi xmlns:a14="http://schemas.microsoft.com/office/drawing/2010/main"/>
              </a:ext>
            </a:extLst>
          </a:blip>
          <a:stretch>
            <a:fillRect/>
          </a:stretch>
        </p:blipFill>
        <p:spPr>
          <a:xfrm>
            <a:off x="6131151" y="3875285"/>
            <a:ext cx="5727700" cy="2322830"/>
          </a:xfrm>
          <a:prstGeom prst="rect">
            <a:avLst/>
          </a:prstGeom>
        </p:spPr>
      </p:pic>
      <p:pic>
        <p:nvPicPr>
          <p:cNvPr id="24" name="Picture 23">
            <a:extLst>
              <a:ext uri="{FF2B5EF4-FFF2-40B4-BE49-F238E27FC236}">
                <a16:creationId xmlns:a16="http://schemas.microsoft.com/office/drawing/2014/main" id="{ECCCE921-0338-4243-901E-1BB5BA8132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0941" y="6198115"/>
            <a:ext cx="1086188" cy="641449"/>
          </a:xfrm>
          <a:prstGeom prst="rect">
            <a:avLst/>
          </a:prstGeom>
        </p:spPr>
      </p:pic>
    </p:spTree>
    <p:extLst>
      <p:ext uri="{BB962C8B-B14F-4D97-AF65-F5344CB8AC3E}">
        <p14:creationId xmlns:p14="http://schemas.microsoft.com/office/powerpoint/2010/main" val="13056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
          </p:nvPr>
        </p:nvSpPr>
        <p:spPr>
          <a:xfrm>
            <a:off x="516790" y="498967"/>
            <a:ext cx="5311775" cy="783272"/>
          </a:xfrm>
        </p:spPr>
        <p:txBody>
          <a:bodyPr>
            <a:normAutofit lnSpcReduction="10000"/>
          </a:bodyPr>
          <a:lstStyle/>
          <a:p>
            <a:r>
              <a:rPr lang="en-US" dirty="0">
                <a:solidFill>
                  <a:srgbClr val="234BEB"/>
                </a:solidFill>
              </a:rPr>
              <a:t>Kenya: Black Soldier Flies for </a:t>
            </a:r>
            <a:r>
              <a:rPr lang="en-US" dirty="0" err="1">
                <a:solidFill>
                  <a:srgbClr val="234BEB"/>
                </a:solidFill>
              </a:rPr>
              <a:t>faecal</a:t>
            </a:r>
            <a:r>
              <a:rPr lang="en-US" dirty="0">
                <a:solidFill>
                  <a:srgbClr val="234BEB"/>
                </a:solidFill>
              </a:rPr>
              <a:t> sludge treatment and reuse</a:t>
            </a:r>
          </a:p>
        </p:txBody>
      </p:sp>
      <p:sp>
        <p:nvSpPr>
          <p:cNvPr id="5" name="Content Placeholder 4"/>
          <p:cNvSpPr>
            <a:spLocks noGrp="1"/>
          </p:cNvSpPr>
          <p:nvPr>
            <p:ph sz="quarter" idx="4"/>
          </p:nvPr>
        </p:nvSpPr>
        <p:spPr>
          <a:xfrm>
            <a:off x="516790" y="1282239"/>
            <a:ext cx="5298440" cy="4872563"/>
          </a:xfrm>
        </p:spPr>
        <p:txBody>
          <a:bodyPr/>
          <a:lstStyle/>
          <a:p>
            <a:pPr marL="285750" indent="-285750">
              <a:buFont typeface="Arial" panose="020B0604020202020204" pitchFamily="34" charset="0"/>
              <a:buChar char="•"/>
            </a:pPr>
            <a:r>
              <a:rPr lang="en-US" sz="1800" dirty="0"/>
              <a:t>Use of Black Soldier Fly’s by </a:t>
            </a:r>
            <a:r>
              <a:rPr lang="en-US" sz="1800" dirty="0" err="1"/>
              <a:t>Sanergy</a:t>
            </a:r>
            <a:r>
              <a:rPr lang="en-US" sz="1800" dirty="0"/>
              <a:t> in urban, non-</a:t>
            </a:r>
            <a:r>
              <a:rPr lang="en-US" sz="1800" dirty="0" err="1"/>
              <a:t>sewered</a:t>
            </a:r>
            <a:r>
              <a:rPr lang="en-US" sz="1800" dirty="0"/>
              <a:t> areas in Nairobi for treatment and production of agricultural products </a:t>
            </a:r>
          </a:p>
          <a:p>
            <a:pPr marL="742950" lvl="1" indent="-285750">
              <a:buFont typeface="Arial" panose="020B0604020202020204" pitchFamily="34" charset="0"/>
              <a:buChar char="•"/>
            </a:pPr>
            <a:r>
              <a:rPr lang="en-US" sz="1800" dirty="0"/>
              <a:t>organic fertilizer, insect-based animal feed and fuel briquettes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7t of waste (sludge and organic waste) safely managed everyday expanding to 200t by 2020</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Sanitation waste collected form the </a:t>
            </a:r>
            <a:r>
              <a:rPr lang="en-US" sz="1800" dirty="0" err="1"/>
              <a:t>FreshLife</a:t>
            </a:r>
            <a:r>
              <a:rPr lang="en-US" sz="1800" dirty="0"/>
              <a:t> toilets, with customers paying a subscription for the toilet and regular, professional waste collection services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Strong partnership with government and municipalities needed</a:t>
            </a:r>
          </a:p>
          <a:p>
            <a:pPr marL="285750" indent="-285750">
              <a:buFont typeface="Arial" panose="020B0604020202020204" pitchFamily="34" charset="0"/>
              <a:buChar char="•"/>
            </a:pPr>
            <a:endParaRPr lang="en-US" dirty="0"/>
          </a:p>
        </p:txBody>
      </p:sp>
      <p:sp>
        <p:nvSpPr>
          <p:cNvPr id="7" name="Content Placeholder 6"/>
          <p:cNvSpPr>
            <a:spLocks noGrp="1"/>
          </p:cNvSpPr>
          <p:nvPr>
            <p:ph sz="half" idx="14"/>
          </p:nvPr>
        </p:nvSpPr>
        <p:spPr>
          <a:xfrm>
            <a:off x="6601883" y="3153401"/>
            <a:ext cx="5299583" cy="324167"/>
          </a:xfrm>
        </p:spPr>
        <p:txBody>
          <a:bodyPr>
            <a:normAutofit/>
          </a:bodyPr>
          <a:lstStyle/>
          <a:p>
            <a:pPr algn="l"/>
            <a:r>
              <a:rPr lang="en-US" sz="1000" dirty="0"/>
              <a:t>Black Soldier Fly larvae</a:t>
            </a:r>
          </a:p>
        </p:txBody>
      </p:sp>
      <p:pic>
        <p:nvPicPr>
          <p:cNvPr id="18" name="Picture Placeholder 17">
            <a:extLst>
              <a:ext uri="{FF2B5EF4-FFF2-40B4-BE49-F238E27FC236}">
                <a16:creationId xmlns:a16="http://schemas.microsoft.com/office/drawing/2014/main" id="{63A7D47E-23B0-C64E-A33C-A64467C696B3}"/>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b="-1"/>
          <a:stretch/>
        </p:blipFill>
        <p:spPr>
          <a:xfrm>
            <a:off x="6601883" y="498967"/>
            <a:ext cx="4316280" cy="2575885"/>
          </a:xfrm>
        </p:spPr>
      </p:pic>
      <p:sp>
        <p:nvSpPr>
          <p:cNvPr id="20" name="Content Placeholder 6">
            <a:extLst>
              <a:ext uri="{FF2B5EF4-FFF2-40B4-BE49-F238E27FC236}">
                <a16:creationId xmlns:a16="http://schemas.microsoft.com/office/drawing/2014/main" id="{2350FD1B-6ACB-9B44-BB99-3C69576521EB}"/>
              </a:ext>
            </a:extLst>
          </p:cNvPr>
          <p:cNvSpPr txBox="1">
            <a:spLocks/>
          </p:cNvSpPr>
          <p:nvPr/>
        </p:nvSpPr>
        <p:spPr>
          <a:xfrm>
            <a:off x="6601882" y="6354336"/>
            <a:ext cx="5299583" cy="324167"/>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dirty="0" err="1"/>
              <a:t>FreshLife</a:t>
            </a:r>
            <a:r>
              <a:rPr lang="en-US" sz="1000" dirty="0"/>
              <a:t> toilets. Source </a:t>
            </a:r>
            <a:r>
              <a:rPr lang="en-US" sz="1000" dirty="0" err="1"/>
              <a:t>Sanergy</a:t>
            </a:r>
            <a:endParaRPr lang="en-US" sz="1000" dirty="0"/>
          </a:p>
        </p:txBody>
      </p:sp>
      <p:pic>
        <p:nvPicPr>
          <p:cNvPr id="8" name="Picture 7">
            <a:extLst>
              <a:ext uri="{FF2B5EF4-FFF2-40B4-BE49-F238E27FC236}">
                <a16:creationId xmlns:a16="http://schemas.microsoft.com/office/drawing/2014/main" id="{62435BC7-E64B-0F4A-8D4D-30E149F7E44C}"/>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6601883" y="3477568"/>
            <a:ext cx="4316280" cy="2714685"/>
          </a:xfrm>
          <a:prstGeom prst="rect">
            <a:avLst/>
          </a:prstGeom>
        </p:spPr>
      </p:pic>
      <p:pic>
        <p:nvPicPr>
          <p:cNvPr id="9" name="Picture 8">
            <a:extLst>
              <a:ext uri="{FF2B5EF4-FFF2-40B4-BE49-F238E27FC236}">
                <a16:creationId xmlns:a16="http://schemas.microsoft.com/office/drawing/2014/main" id="{4D1EF6D8-AA86-8242-85FA-92FA47E143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0023" y="6192253"/>
            <a:ext cx="1086188" cy="641449"/>
          </a:xfrm>
          <a:prstGeom prst="rect">
            <a:avLst/>
          </a:prstGeom>
        </p:spPr>
      </p:pic>
    </p:spTree>
    <p:extLst>
      <p:ext uri="{BB962C8B-B14F-4D97-AF65-F5344CB8AC3E}">
        <p14:creationId xmlns:p14="http://schemas.microsoft.com/office/powerpoint/2010/main" val="289390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394195"/>
            <a:ext cx="5387975" cy="783272"/>
          </a:xfrm>
        </p:spPr>
        <p:txBody>
          <a:bodyPr>
            <a:normAutofit lnSpcReduction="10000"/>
          </a:bodyPr>
          <a:lstStyle/>
          <a:p>
            <a:r>
              <a:rPr lang="en-US" dirty="0">
                <a:solidFill>
                  <a:srgbClr val="234BEB"/>
                </a:solidFill>
              </a:rPr>
              <a:t>Bangladesh: constructed wetlands for </a:t>
            </a:r>
            <a:r>
              <a:rPr lang="en-US" dirty="0" err="1">
                <a:solidFill>
                  <a:srgbClr val="234BEB"/>
                </a:solidFill>
              </a:rPr>
              <a:t>faecal</a:t>
            </a:r>
            <a:r>
              <a:rPr lang="en-US" dirty="0">
                <a:solidFill>
                  <a:srgbClr val="234BEB"/>
                </a:solidFill>
              </a:rPr>
              <a:t> sludge treatment</a:t>
            </a:r>
          </a:p>
        </p:txBody>
      </p:sp>
      <p:sp>
        <p:nvSpPr>
          <p:cNvPr id="3" name="Content Placeholder 2"/>
          <p:cNvSpPr>
            <a:spLocks noGrp="1"/>
          </p:cNvSpPr>
          <p:nvPr>
            <p:ph sz="half" idx="2"/>
          </p:nvPr>
        </p:nvSpPr>
        <p:spPr>
          <a:xfrm>
            <a:off x="609600" y="1449193"/>
            <a:ext cx="5387975" cy="4938941"/>
          </a:xfrm>
        </p:spPr>
        <p:txBody>
          <a:bodyPr/>
          <a:lstStyle/>
          <a:p>
            <a:pPr marL="285750" indent="-285750">
              <a:buFont typeface="Arial" panose="020B0604020202020204" pitchFamily="34" charset="0"/>
              <a:buChar char="•"/>
            </a:pPr>
            <a:r>
              <a:rPr lang="en-US" sz="1800" dirty="0"/>
              <a:t>Khulna City Corporation FSTP, using constructed wetlands and sludge drying beds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Capacity of 180 m3/day, currently only 10 m3/day of sludge collected and processed /day</a:t>
            </a:r>
          </a:p>
          <a:p>
            <a:endParaRPr lang="en-US" sz="1800" dirty="0"/>
          </a:p>
          <a:p>
            <a:pPr marL="285750" indent="-285750">
              <a:buFont typeface="Arial" panose="020B0604020202020204" pitchFamily="34" charset="0"/>
              <a:buChar char="•"/>
            </a:pPr>
            <a:r>
              <a:rPr lang="en-GB" sz="1800" dirty="0"/>
              <a:t>No mechanical treatment occurring or chemicals used, treatment plant is aerobic with waste going directly to constructed wetlands</a:t>
            </a:r>
          </a:p>
          <a:p>
            <a:endParaRPr lang="en-GB" sz="1800" dirty="0"/>
          </a:p>
          <a:p>
            <a:pPr marL="285750" indent="-285750">
              <a:buFont typeface="Arial" panose="020B0604020202020204" pitchFamily="34" charset="0"/>
              <a:buChar char="•"/>
            </a:pPr>
            <a:r>
              <a:rPr lang="en-GB" sz="1800" dirty="0"/>
              <a:t>Treated liquid waste is discharged in surrounding surface water body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Reuse of solid sludge after drying is under R&amp;D briquette production</a:t>
            </a:r>
            <a:endParaRPr lang="en-AU" sz="1800" dirty="0"/>
          </a:p>
          <a:p>
            <a:pPr marL="285750" indent="-285750">
              <a:buFont typeface="Arial" panose="020B0604020202020204" pitchFamily="34" charset="0"/>
              <a:buChar char="•"/>
            </a:pPr>
            <a:endParaRPr lang="en-US" sz="1800" dirty="0"/>
          </a:p>
        </p:txBody>
      </p:sp>
      <p:sp>
        <p:nvSpPr>
          <p:cNvPr id="6" name="Content Placeholder 5"/>
          <p:cNvSpPr>
            <a:spLocks noGrp="1"/>
          </p:cNvSpPr>
          <p:nvPr>
            <p:ph sz="half" idx="13"/>
          </p:nvPr>
        </p:nvSpPr>
        <p:spPr>
          <a:xfrm>
            <a:off x="6479159" y="2905249"/>
            <a:ext cx="5299583" cy="324167"/>
          </a:xfrm>
        </p:spPr>
        <p:txBody>
          <a:bodyPr>
            <a:normAutofit/>
          </a:bodyPr>
          <a:lstStyle/>
          <a:p>
            <a:pPr algn="l"/>
            <a:r>
              <a:rPr lang="en-US" sz="1000" dirty="0"/>
              <a:t>Constructed wetlands, Khulna. Source: SNV</a:t>
            </a:r>
          </a:p>
        </p:txBody>
      </p:sp>
      <p:pic>
        <p:nvPicPr>
          <p:cNvPr id="19" name="Picture 18">
            <a:extLst>
              <a:ext uri="{FF2B5EF4-FFF2-40B4-BE49-F238E27FC236}">
                <a16:creationId xmlns:a16="http://schemas.microsoft.com/office/drawing/2014/main" id="{D7BC96E7-AC10-7E4A-81AA-05EE7667D0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9159" y="394195"/>
            <a:ext cx="4203031" cy="2412379"/>
          </a:xfrm>
          <a:prstGeom prst="rect">
            <a:avLst/>
          </a:prstGeom>
        </p:spPr>
      </p:pic>
      <p:pic>
        <p:nvPicPr>
          <p:cNvPr id="21" name="Picture 20">
            <a:extLst>
              <a:ext uri="{FF2B5EF4-FFF2-40B4-BE49-F238E27FC236}">
                <a16:creationId xmlns:a16="http://schemas.microsoft.com/office/drawing/2014/main" id="{D5378DA5-5C73-BC4E-95F4-61795056E8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9159" y="3328091"/>
            <a:ext cx="4203032" cy="2799285"/>
          </a:xfrm>
          <a:prstGeom prst="rect">
            <a:avLst/>
          </a:prstGeom>
        </p:spPr>
      </p:pic>
      <p:sp>
        <p:nvSpPr>
          <p:cNvPr id="24" name="Content Placeholder 5">
            <a:extLst>
              <a:ext uri="{FF2B5EF4-FFF2-40B4-BE49-F238E27FC236}">
                <a16:creationId xmlns:a16="http://schemas.microsoft.com/office/drawing/2014/main" id="{782A37E8-6578-A94F-BB5E-1A7B545F5975}"/>
              </a:ext>
            </a:extLst>
          </p:cNvPr>
          <p:cNvSpPr txBox="1">
            <a:spLocks/>
          </p:cNvSpPr>
          <p:nvPr/>
        </p:nvSpPr>
        <p:spPr>
          <a:xfrm>
            <a:off x="6479158" y="6226051"/>
            <a:ext cx="5299583" cy="324167"/>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dirty="0"/>
              <a:t>Sludge drying beds, Khulna. Source: SNV</a:t>
            </a:r>
          </a:p>
        </p:txBody>
      </p:sp>
      <p:pic>
        <p:nvPicPr>
          <p:cNvPr id="25" name="Picture 24">
            <a:extLst>
              <a:ext uri="{FF2B5EF4-FFF2-40B4-BE49-F238E27FC236}">
                <a16:creationId xmlns:a16="http://schemas.microsoft.com/office/drawing/2014/main" id="{8E96A189-059C-6742-8F14-4A5094355B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0338" y="6216551"/>
            <a:ext cx="1086188" cy="641449"/>
          </a:xfrm>
          <a:prstGeom prst="rect">
            <a:avLst/>
          </a:prstGeom>
        </p:spPr>
      </p:pic>
    </p:spTree>
    <p:extLst>
      <p:ext uri="{BB962C8B-B14F-4D97-AF65-F5344CB8AC3E}">
        <p14:creationId xmlns:p14="http://schemas.microsoft.com/office/powerpoint/2010/main" val="8277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494760"/>
            <a:ext cx="5727032" cy="783272"/>
          </a:xfrm>
        </p:spPr>
        <p:txBody>
          <a:bodyPr>
            <a:normAutofit/>
          </a:bodyPr>
          <a:lstStyle/>
          <a:p>
            <a:r>
              <a:rPr lang="en-US" dirty="0">
                <a:solidFill>
                  <a:srgbClr val="234BEB"/>
                </a:solidFill>
              </a:rPr>
              <a:t>Bangladesh: cocopeat filters and reuse</a:t>
            </a:r>
          </a:p>
        </p:txBody>
      </p:sp>
      <p:sp>
        <p:nvSpPr>
          <p:cNvPr id="3" name="Content Placeholder 2"/>
          <p:cNvSpPr>
            <a:spLocks noGrp="1"/>
          </p:cNvSpPr>
          <p:nvPr>
            <p:ph sz="half" idx="2"/>
          </p:nvPr>
        </p:nvSpPr>
        <p:spPr>
          <a:xfrm>
            <a:off x="609600" y="1187450"/>
            <a:ext cx="5387975" cy="5409505"/>
          </a:xfrm>
        </p:spPr>
        <p:txBody>
          <a:bodyPr/>
          <a:lstStyle/>
          <a:p>
            <a:pPr marL="285750" indent="-285750">
              <a:buFont typeface="Arial" panose="020B0604020202020204" pitchFamily="34" charset="0"/>
              <a:buChar char="•"/>
            </a:pPr>
            <a:r>
              <a:rPr lang="en-US" sz="1800" dirty="0" err="1"/>
              <a:t>Kushtia</a:t>
            </a:r>
            <a:r>
              <a:rPr lang="en-US" sz="1800" dirty="0"/>
              <a:t> FSTP with two sludge drying beds each with a capacity of 8 - 9 m3 / day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Use cocopeat filters (discarded dust and coir generated from coconut processing plants) to filter effluent waste water</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Main concern in selecting design was costing (capex and </a:t>
            </a:r>
            <a:r>
              <a:rPr lang="en-US" sz="1800" dirty="0" err="1"/>
              <a:t>opex</a:t>
            </a:r>
            <a:r>
              <a:rPr lang="en-US" sz="1800" dirty="0"/>
              <a:t>)- mechanical system was not feasible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Solid dried sludge used for co-compost production and treated liquid waste discharged into adjacent canal</a:t>
            </a:r>
          </a:p>
        </p:txBody>
      </p:sp>
      <p:sp>
        <p:nvSpPr>
          <p:cNvPr id="6" name="Content Placeholder 5"/>
          <p:cNvSpPr>
            <a:spLocks noGrp="1"/>
          </p:cNvSpPr>
          <p:nvPr>
            <p:ph sz="half" idx="13"/>
          </p:nvPr>
        </p:nvSpPr>
        <p:spPr>
          <a:xfrm>
            <a:off x="6507406" y="2967673"/>
            <a:ext cx="5299583" cy="324167"/>
          </a:xfrm>
        </p:spPr>
        <p:txBody>
          <a:bodyPr>
            <a:normAutofit/>
          </a:bodyPr>
          <a:lstStyle/>
          <a:p>
            <a:pPr algn="l"/>
            <a:r>
              <a:rPr lang="en-US" sz="1000" dirty="0"/>
              <a:t>Co-compost in </a:t>
            </a:r>
            <a:r>
              <a:rPr lang="en-US" sz="1000" dirty="0" err="1"/>
              <a:t>Kushtia</a:t>
            </a:r>
            <a:r>
              <a:rPr lang="en-US" sz="1000" dirty="0"/>
              <a:t>, Source: Aidan Dockery, SNV</a:t>
            </a:r>
          </a:p>
        </p:txBody>
      </p:sp>
      <p:pic>
        <p:nvPicPr>
          <p:cNvPr id="17" name="Picture Placeholder 16">
            <a:extLst>
              <a:ext uri="{FF2B5EF4-FFF2-40B4-BE49-F238E27FC236}">
                <a16:creationId xmlns:a16="http://schemas.microsoft.com/office/drawing/2014/main" id="{BDA991F7-0E97-A047-BC10-F460B8712553}"/>
              </a:ext>
            </a:extLst>
          </p:cNvPr>
          <p:cNvPicPr>
            <a:picLocks noGrp="1" noChangeAspect="1"/>
          </p:cNvPicPr>
          <p:nvPr>
            <p:ph type="pic" idx="15"/>
          </p:nvPr>
        </p:nvPicPr>
        <p:blipFill rotWithShape="1">
          <a:blip r:embed="rId3" cstate="screen">
            <a:extLst>
              <a:ext uri="{28A0092B-C50C-407E-A947-70E740481C1C}">
                <a14:useLocalDpi xmlns:a14="http://schemas.microsoft.com/office/drawing/2010/main"/>
              </a:ext>
            </a:extLst>
          </a:blip>
          <a:srcRect/>
          <a:stretch/>
        </p:blipFill>
        <p:spPr>
          <a:xfrm>
            <a:off x="6507406" y="494760"/>
            <a:ext cx="4485461" cy="2377440"/>
          </a:xfrm>
        </p:spPr>
      </p:pic>
      <p:pic>
        <p:nvPicPr>
          <p:cNvPr id="19" name="Picture 18">
            <a:extLst>
              <a:ext uri="{FF2B5EF4-FFF2-40B4-BE49-F238E27FC236}">
                <a16:creationId xmlns:a16="http://schemas.microsoft.com/office/drawing/2014/main" id="{E1802705-2400-D64F-A8E1-83CFC05930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7407" y="3387313"/>
            <a:ext cx="4448881" cy="2790002"/>
          </a:xfrm>
          <a:prstGeom prst="rect">
            <a:avLst/>
          </a:prstGeom>
        </p:spPr>
      </p:pic>
      <p:sp>
        <p:nvSpPr>
          <p:cNvPr id="20" name="Content Placeholder 5">
            <a:extLst>
              <a:ext uri="{FF2B5EF4-FFF2-40B4-BE49-F238E27FC236}">
                <a16:creationId xmlns:a16="http://schemas.microsoft.com/office/drawing/2014/main" id="{7E23654A-7778-1F49-870A-88A698C599E2}"/>
              </a:ext>
            </a:extLst>
          </p:cNvPr>
          <p:cNvSpPr txBox="1">
            <a:spLocks/>
          </p:cNvSpPr>
          <p:nvPr/>
        </p:nvSpPr>
        <p:spPr>
          <a:xfrm>
            <a:off x="6507408" y="6272788"/>
            <a:ext cx="1985962" cy="585212"/>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dirty="0"/>
              <a:t>Sludge drying beds in </a:t>
            </a:r>
            <a:r>
              <a:rPr lang="en-US" sz="1000" dirty="0" err="1"/>
              <a:t>Kushtia</a:t>
            </a:r>
            <a:r>
              <a:rPr lang="en-US" sz="1000" dirty="0"/>
              <a:t>, Source: Aidan Dockery, SNV</a:t>
            </a:r>
          </a:p>
        </p:txBody>
      </p:sp>
      <p:pic>
        <p:nvPicPr>
          <p:cNvPr id="21" name="Picture 20">
            <a:extLst>
              <a:ext uri="{FF2B5EF4-FFF2-40B4-BE49-F238E27FC236}">
                <a16:creationId xmlns:a16="http://schemas.microsoft.com/office/drawing/2014/main" id="{9E29BD4F-2B7A-F54A-ADEB-B3510FA0F7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0136" y="6177315"/>
            <a:ext cx="1086188" cy="641449"/>
          </a:xfrm>
          <a:prstGeom prst="rect">
            <a:avLst/>
          </a:prstGeom>
        </p:spPr>
      </p:pic>
    </p:spTree>
    <p:extLst>
      <p:ext uri="{BB962C8B-B14F-4D97-AF65-F5344CB8AC3E}">
        <p14:creationId xmlns:p14="http://schemas.microsoft.com/office/powerpoint/2010/main" val="2444690211"/>
      </p:ext>
    </p:extLst>
  </p:cSld>
  <p:clrMapOvr>
    <a:masterClrMapping/>
  </p:clrMapOvr>
</p:sld>
</file>

<file path=ppt/theme/theme1.xml><?xml version="1.0" encoding="utf-8"?>
<a:theme xmlns:a="http://schemas.openxmlformats.org/drawingml/2006/main" name="Office Theme">
  <a:themeElements>
    <a:clrScheme name="UTS Brand Colour Palette">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19AF54"/>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2944</TotalTime>
  <Words>1874</Words>
  <Application>Microsoft Macintosh PowerPoint</Application>
  <PresentationFormat>Widescreen</PresentationFormat>
  <Paragraphs>190</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Helvetica</vt:lpstr>
      <vt:lpstr>Wingdings</vt:lpstr>
      <vt:lpstr>Office Theme</vt:lpstr>
      <vt:lpstr>PowerPoint Presentation</vt:lpstr>
      <vt:lpstr>Context and rationale</vt:lpstr>
      <vt:lpstr>Research objectives and methodology</vt:lpstr>
      <vt:lpstr>Background to the research</vt:lpstr>
      <vt:lpstr>PowerPoint Presentation</vt:lpstr>
      <vt:lpstr>PowerPoint Presentation</vt:lpstr>
      <vt:lpstr>PowerPoint Presentation</vt:lpstr>
      <vt:lpstr>PowerPoint Presentation</vt:lpstr>
      <vt:lpstr>PowerPoint Presentation</vt:lpstr>
      <vt:lpstr>PowerPoint Presentation</vt:lpstr>
      <vt:lpstr>Challenges and realities</vt:lpstr>
      <vt:lpstr>Key messages from case study countries</vt:lpstr>
      <vt:lpstr>Thanks to SNV, interviewees and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Sortec Ly</dc:creator>
  <cp:lastModifiedBy>Simone Soeters</cp:lastModifiedBy>
  <cp:revision>518</cp:revision>
  <dcterms:created xsi:type="dcterms:W3CDTF">2018-03-12T02:25:51Z</dcterms:created>
  <dcterms:modified xsi:type="dcterms:W3CDTF">2020-01-14T02:13:25Z</dcterms:modified>
</cp:coreProperties>
</file>