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80" r:id="rId2"/>
    <p:sldId id="283" r:id="rId3"/>
    <p:sldId id="277" r:id="rId4"/>
    <p:sldId id="266" r:id="rId5"/>
    <p:sldId id="286" r:id="rId6"/>
    <p:sldId id="291" r:id="rId7"/>
    <p:sldId id="298" r:id="rId8"/>
    <p:sldId id="288" r:id="rId9"/>
    <p:sldId id="287" r:id="rId10"/>
    <p:sldId id="294" r:id="rId11"/>
    <p:sldId id="295" r:id="rId12"/>
    <p:sldId id="285" r:id="rId13"/>
    <p:sldId id="292" r:id="rId14"/>
    <p:sldId id="293" r:id="rId15"/>
    <p:sldId id="279" r:id="rId16"/>
    <p:sldId id="284" r:id="rId17"/>
    <p:sldId id="278" r:id="rId18"/>
    <p:sldId id="296" r:id="rId19"/>
    <p:sldId id="282" r:id="rId20"/>
    <p:sldId id="281" r:id="rId21"/>
  </p:sldIdLst>
  <p:sldSz cx="13935075" cy="10442575"/>
  <p:notesSz cx="6858000" cy="9144000"/>
  <p:defaultTextStyle>
    <a:defPPr>
      <a:defRPr lang="en-US"/>
    </a:defPPr>
    <a:lvl1pPr marL="0" algn="l" defTabSz="1169047" rtl="0" eaLnBrk="1" latinLnBrk="0" hangingPunct="1">
      <a:defRPr sz="2300" kern="1200">
        <a:solidFill>
          <a:schemeClr val="tx1"/>
        </a:solidFill>
        <a:latin typeface="+mn-lt"/>
        <a:ea typeface="+mn-ea"/>
        <a:cs typeface="+mn-cs"/>
      </a:defRPr>
    </a:lvl1pPr>
    <a:lvl2pPr marL="584523" algn="l" defTabSz="1169047" rtl="0" eaLnBrk="1" latinLnBrk="0" hangingPunct="1">
      <a:defRPr sz="2300" kern="1200">
        <a:solidFill>
          <a:schemeClr val="tx1"/>
        </a:solidFill>
        <a:latin typeface="+mn-lt"/>
        <a:ea typeface="+mn-ea"/>
        <a:cs typeface="+mn-cs"/>
      </a:defRPr>
    </a:lvl2pPr>
    <a:lvl3pPr marL="1169047" algn="l" defTabSz="1169047" rtl="0" eaLnBrk="1" latinLnBrk="0" hangingPunct="1">
      <a:defRPr sz="2300" kern="1200">
        <a:solidFill>
          <a:schemeClr val="tx1"/>
        </a:solidFill>
        <a:latin typeface="+mn-lt"/>
        <a:ea typeface="+mn-ea"/>
        <a:cs typeface="+mn-cs"/>
      </a:defRPr>
    </a:lvl3pPr>
    <a:lvl4pPr marL="1753573" algn="l" defTabSz="1169047" rtl="0" eaLnBrk="1" latinLnBrk="0" hangingPunct="1">
      <a:defRPr sz="2300" kern="1200">
        <a:solidFill>
          <a:schemeClr val="tx1"/>
        </a:solidFill>
        <a:latin typeface="+mn-lt"/>
        <a:ea typeface="+mn-ea"/>
        <a:cs typeface="+mn-cs"/>
      </a:defRPr>
    </a:lvl4pPr>
    <a:lvl5pPr marL="2338094" algn="l" defTabSz="1169047" rtl="0" eaLnBrk="1" latinLnBrk="0" hangingPunct="1">
      <a:defRPr sz="2300" kern="1200">
        <a:solidFill>
          <a:schemeClr val="tx1"/>
        </a:solidFill>
        <a:latin typeface="+mn-lt"/>
        <a:ea typeface="+mn-ea"/>
        <a:cs typeface="+mn-cs"/>
      </a:defRPr>
    </a:lvl5pPr>
    <a:lvl6pPr marL="2922617" algn="l" defTabSz="1169047" rtl="0" eaLnBrk="1" latinLnBrk="0" hangingPunct="1">
      <a:defRPr sz="2300" kern="1200">
        <a:solidFill>
          <a:schemeClr val="tx1"/>
        </a:solidFill>
        <a:latin typeface="+mn-lt"/>
        <a:ea typeface="+mn-ea"/>
        <a:cs typeface="+mn-cs"/>
      </a:defRPr>
    </a:lvl6pPr>
    <a:lvl7pPr marL="3507141" algn="l" defTabSz="1169047" rtl="0" eaLnBrk="1" latinLnBrk="0" hangingPunct="1">
      <a:defRPr sz="2300" kern="1200">
        <a:solidFill>
          <a:schemeClr val="tx1"/>
        </a:solidFill>
        <a:latin typeface="+mn-lt"/>
        <a:ea typeface="+mn-ea"/>
        <a:cs typeface="+mn-cs"/>
      </a:defRPr>
    </a:lvl7pPr>
    <a:lvl8pPr marL="4091664" algn="l" defTabSz="1169047" rtl="0" eaLnBrk="1" latinLnBrk="0" hangingPunct="1">
      <a:defRPr sz="2300" kern="1200">
        <a:solidFill>
          <a:schemeClr val="tx1"/>
        </a:solidFill>
        <a:latin typeface="+mn-lt"/>
        <a:ea typeface="+mn-ea"/>
        <a:cs typeface="+mn-cs"/>
      </a:defRPr>
    </a:lvl8pPr>
    <a:lvl9pPr marL="4676190" algn="l" defTabSz="1169047"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43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2" autoAdjust="0"/>
    <p:restoredTop sz="94694" autoAdjust="0"/>
  </p:normalViewPr>
  <p:slideViewPr>
    <p:cSldViewPr snapToGrid="0" snapToObjects="1">
      <p:cViewPr varScale="1">
        <p:scale>
          <a:sx n="82" d="100"/>
          <a:sy n="82" d="100"/>
        </p:scale>
        <p:origin x="1032" y="84"/>
      </p:cViewPr>
      <p:guideLst>
        <p:guide orient="horz" pos="3289"/>
        <p:guide pos="4389"/>
      </p:guideLst>
    </p:cSldViewPr>
  </p:slideViewPr>
  <p:outlineViewPr>
    <p:cViewPr>
      <p:scale>
        <a:sx n="33" d="100"/>
        <a:sy n="33" d="100"/>
      </p:scale>
      <p:origin x="0" y="-672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6FF6F-B0F6-4A42-9C92-113046287A67}" type="datetimeFigureOut">
              <a:rPr lang="en-AU" smtClean="0"/>
              <a:t>27/05/2021</a:t>
            </a:fld>
            <a:endParaRPr lang="en-AU" dirty="0"/>
          </a:p>
        </p:txBody>
      </p:sp>
      <p:sp>
        <p:nvSpPr>
          <p:cNvPr id="4" name="Slide Image Placeholder 3"/>
          <p:cNvSpPr>
            <a:spLocks noGrp="1" noRot="1" noChangeAspect="1"/>
          </p:cNvSpPr>
          <p:nvPr>
            <p:ph type="sldImg" idx="2"/>
          </p:nvPr>
        </p:nvSpPr>
        <p:spPr>
          <a:xfrm>
            <a:off x="1370013" y="1143000"/>
            <a:ext cx="4117975"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CD968-56B5-4D49-B9D9-DF0A7C9C4BB6}" type="slidenum">
              <a:rPr lang="en-AU" smtClean="0"/>
              <a:t>‹#›</a:t>
            </a:fld>
            <a:endParaRPr lang="en-AU" dirty="0"/>
          </a:p>
        </p:txBody>
      </p:sp>
    </p:spTree>
    <p:extLst>
      <p:ext uri="{BB962C8B-B14F-4D97-AF65-F5344CB8AC3E}">
        <p14:creationId xmlns:p14="http://schemas.microsoft.com/office/powerpoint/2010/main" val="178947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CD968-56B5-4D49-B9D9-DF0A7C9C4BB6}" type="slidenum">
              <a:rPr lang="en-AU" smtClean="0"/>
              <a:t>3</a:t>
            </a:fld>
            <a:endParaRPr lang="en-AU" dirty="0"/>
          </a:p>
        </p:txBody>
      </p:sp>
    </p:spTree>
    <p:extLst>
      <p:ext uri="{BB962C8B-B14F-4D97-AF65-F5344CB8AC3E}">
        <p14:creationId xmlns:p14="http://schemas.microsoft.com/office/powerpoint/2010/main" val="363211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23CD968-56B5-4D49-B9D9-DF0A7C9C4BB6}" type="slidenum">
              <a:rPr lang="en-AU" smtClean="0"/>
              <a:t>9</a:t>
            </a:fld>
            <a:endParaRPr lang="en-AU" dirty="0"/>
          </a:p>
        </p:txBody>
      </p:sp>
    </p:spTree>
    <p:extLst>
      <p:ext uri="{BB962C8B-B14F-4D97-AF65-F5344CB8AC3E}">
        <p14:creationId xmlns:p14="http://schemas.microsoft.com/office/powerpoint/2010/main" val="138257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23CD968-56B5-4D49-B9D9-DF0A7C9C4BB6}" type="slidenum">
              <a:rPr lang="en-AU" smtClean="0"/>
              <a:t>11</a:t>
            </a:fld>
            <a:endParaRPr lang="en-AU" dirty="0"/>
          </a:p>
        </p:txBody>
      </p:sp>
    </p:spTree>
    <p:extLst>
      <p:ext uri="{BB962C8B-B14F-4D97-AF65-F5344CB8AC3E}">
        <p14:creationId xmlns:p14="http://schemas.microsoft.com/office/powerpoint/2010/main" val="3865069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5400" y="3871924"/>
            <a:ext cx="9859675" cy="6570651"/>
          </a:xfrm>
          <a:prstGeom prst="rect">
            <a:avLst/>
          </a:prstGeom>
        </p:spPr>
      </p:pic>
      <p:sp>
        <p:nvSpPr>
          <p:cNvPr id="2" name="Title 1"/>
          <p:cNvSpPr>
            <a:spLocks noGrp="1"/>
          </p:cNvSpPr>
          <p:nvPr>
            <p:ph type="ctrTitle" hasCustomPrompt="1"/>
          </p:nvPr>
        </p:nvSpPr>
        <p:spPr>
          <a:xfrm>
            <a:off x="990828" y="1469703"/>
            <a:ext cx="8930143" cy="3635562"/>
          </a:xfrm>
        </p:spPr>
        <p:txBody>
          <a:bodyPr lIns="0" tIns="0" rIns="0" bIns="0" anchor="t" anchorCtr="0">
            <a:noAutofit/>
          </a:bodyPr>
          <a:lstStyle>
            <a:lvl1pPr marL="0" indent="0" algn="l">
              <a:lnSpc>
                <a:spcPts val="6649"/>
              </a:lnSpc>
              <a:tabLst>
                <a:tab pos="1613610" algn="l"/>
                <a:tab pos="2384895" algn="l"/>
              </a:tabLst>
              <a:defRPr sz="7000">
                <a:solidFill>
                  <a:srgbClr val="FFFFFF"/>
                </a:solidFill>
              </a:defRPr>
            </a:lvl1pPr>
          </a:lstStyle>
          <a:p>
            <a:r>
              <a:rPr lang="en-US" dirty="0"/>
              <a:t>Click to edit </a:t>
            </a:r>
            <a:br>
              <a:rPr lang="en-US" dirty="0"/>
            </a:br>
            <a:r>
              <a:rPr lang="en-US" dirty="0"/>
              <a:t>	Master </a:t>
            </a:r>
            <a:br>
              <a:rPr lang="en-US" dirty="0"/>
            </a:br>
            <a:r>
              <a:rPr lang="en-US" dirty="0"/>
              <a:t>title style</a:t>
            </a:r>
          </a:p>
        </p:txBody>
      </p:sp>
      <p:sp>
        <p:nvSpPr>
          <p:cNvPr id="3" name="Subtitle 2"/>
          <p:cNvSpPr>
            <a:spLocks noGrp="1"/>
          </p:cNvSpPr>
          <p:nvPr>
            <p:ph type="subTitle" idx="1"/>
          </p:nvPr>
        </p:nvSpPr>
        <p:spPr>
          <a:xfrm>
            <a:off x="990828" y="6284256"/>
            <a:ext cx="3940506" cy="1831139"/>
          </a:xfrm>
        </p:spPr>
        <p:txBody>
          <a:bodyPr lIns="0" tIns="0" rIns="0" bIns="0" anchor="t" anchorCtr="0">
            <a:noAutofit/>
          </a:bodyPr>
          <a:lstStyle>
            <a:lvl1pPr marL="0" indent="0" algn="l">
              <a:buNone/>
              <a:defRPr sz="2000">
                <a:solidFill>
                  <a:srgbClr val="FFFFFF"/>
                </a:solidFill>
              </a:defRPr>
            </a:lvl1pPr>
            <a:lvl2pPr marL="584523" indent="0" algn="ctr">
              <a:buNone/>
              <a:defRPr sz="2500"/>
            </a:lvl2pPr>
            <a:lvl3pPr marL="1169047" indent="0" algn="ctr">
              <a:buNone/>
              <a:defRPr sz="2300"/>
            </a:lvl3pPr>
            <a:lvl4pPr marL="1753573" indent="0" algn="ctr">
              <a:buNone/>
              <a:defRPr sz="2000"/>
            </a:lvl4pPr>
            <a:lvl5pPr marL="2338094" indent="0" algn="ctr">
              <a:buNone/>
              <a:defRPr sz="2000"/>
            </a:lvl5pPr>
            <a:lvl6pPr marL="2922617" indent="0" algn="ctr">
              <a:buNone/>
              <a:defRPr sz="2000"/>
            </a:lvl6pPr>
            <a:lvl7pPr marL="3507141" indent="0" algn="ctr">
              <a:buNone/>
              <a:defRPr sz="2000"/>
            </a:lvl7pPr>
            <a:lvl8pPr marL="4091664" indent="0" algn="ctr">
              <a:buNone/>
              <a:defRPr sz="2000"/>
            </a:lvl8pPr>
            <a:lvl9pPr marL="4676190" indent="0" algn="ctr">
              <a:buNone/>
              <a:defRPr sz="2000"/>
            </a:lvl9pPr>
          </a:lstStyle>
          <a:p>
            <a:r>
              <a:rPr lang="en-US" dirty="0"/>
              <a:t>Click to edit Master subtitle style</a:t>
            </a:r>
          </a:p>
        </p:txBody>
      </p:sp>
      <p:sp>
        <p:nvSpPr>
          <p:cNvPr id="9" name="Text Placeholder 42"/>
          <p:cNvSpPr>
            <a:spLocks noGrp="1"/>
          </p:cNvSpPr>
          <p:nvPr>
            <p:ph type="body" sz="quarter" idx="10" hasCustomPrompt="1"/>
          </p:nvPr>
        </p:nvSpPr>
        <p:spPr>
          <a:xfrm>
            <a:off x="11296918" y="9814764"/>
            <a:ext cx="2262820" cy="210616"/>
          </a:xfrm>
        </p:spPr>
        <p:txBody>
          <a:bodyPr lIns="0" tIns="0" rIns="0" bIns="0">
            <a:noAutofit/>
          </a:bodyPr>
          <a:lstStyle>
            <a:lvl1pPr marL="0" marR="0" indent="0" algn="l" defTabSz="1391900"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FFFFFF"/>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1391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UTS CRICOS Provider Code: 00099F</a:t>
            </a:r>
          </a:p>
        </p:txBody>
      </p:sp>
      <p:grpSp>
        <p:nvGrpSpPr>
          <p:cNvPr id="18" name="Group 17"/>
          <p:cNvGrpSpPr/>
          <p:nvPr userDrawn="1"/>
        </p:nvGrpSpPr>
        <p:grpSpPr>
          <a:xfrm>
            <a:off x="10379100" y="1082942"/>
            <a:ext cx="2762101" cy="1698464"/>
            <a:chOff x="4831727" y="-3810000"/>
            <a:chExt cx="14643100" cy="9004300"/>
          </a:xfrm>
        </p:grpSpPr>
        <p:pic>
          <p:nvPicPr>
            <p:cNvPr id="20" name="Picture 19" descr="UTS_PaCCSC_BrandArchitecture_RGB.ai"/>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31727" y="1346200"/>
              <a:ext cx="9486900" cy="3848100"/>
            </a:xfrm>
            <a:prstGeom prst="rect">
              <a:avLst/>
            </a:prstGeom>
          </p:spPr>
        </p:pic>
        <p:pic>
          <p:nvPicPr>
            <p:cNvPr id="21" name="Picture 20" descr="UTS_Logo_Vertical_Lockup_Box_RGB.ai"/>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4318627" y="-3810000"/>
              <a:ext cx="5156200" cy="5156200"/>
            </a:xfrm>
            <a:prstGeom prst="rect">
              <a:avLst/>
            </a:prstGeom>
          </p:spPr>
        </p:pic>
      </p:grpSp>
      <p:pic>
        <p:nvPicPr>
          <p:cNvPr id="22" name="Picture 21"/>
          <p:cNvPicPr>
            <a:picLocks noChangeAspect="1"/>
          </p:cNvPicPr>
          <p:nvPr userDrawn="1"/>
        </p:nvPicPr>
        <p:blipFill>
          <a:blip r:embed="rId5"/>
          <a:stretch>
            <a:fillRect/>
          </a:stretch>
        </p:blipFill>
        <p:spPr>
          <a:xfrm>
            <a:off x="9312867" y="8919128"/>
            <a:ext cx="1029733" cy="13289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6" name="Picture 5" descr="20966 HEA PaCCSC_PPT_Template_16x9_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5234235" y="1741734"/>
            <a:ext cx="10442575" cy="6959106"/>
          </a:xfrm>
          <a:prstGeom prst="rect">
            <a:avLst/>
          </a:prstGeom>
        </p:spPr>
      </p:pic>
      <p:sp>
        <p:nvSpPr>
          <p:cNvPr id="7" name="TextBox 6"/>
          <p:cNvSpPr txBox="1"/>
          <p:nvPr userDrawn="1"/>
        </p:nvSpPr>
        <p:spPr>
          <a:xfrm>
            <a:off x="12204231" y="566500"/>
            <a:ext cx="1338926" cy="138499"/>
          </a:xfrm>
          <a:prstGeom prst="rect">
            <a:avLst/>
          </a:prstGeom>
          <a:noFill/>
        </p:spPr>
        <p:txBody>
          <a:bodyPr wrap="square" lIns="0" tIns="0" rIns="0" bIns="0" rtlCol="0">
            <a:spAutoFit/>
          </a:bodyPr>
          <a:lstStyle/>
          <a:p>
            <a:pPr marL="0" marR="0" lvl="0" indent="0" algn="r" defTabSz="1169047" rtl="0" eaLnBrk="1" fontAlgn="auto" latinLnBrk="0" hangingPunct="1">
              <a:lnSpc>
                <a:spcPct val="100000"/>
              </a:lnSpc>
              <a:spcBef>
                <a:spcPts val="0"/>
              </a:spcBef>
              <a:spcAft>
                <a:spcPts val="0"/>
              </a:spcAft>
              <a:buClrTx/>
              <a:buSzTx/>
              <a:buFontTx/>
              <a:buNone/>
              <a:tabLst/>
              <a:defRPr/>
            </a:pPr>
            <a:fld id="{15B00FCE-1FC4-5243-BFE3-0A2F0D5084C4}" type="slidenum">
              <a:rPr lang="en-US" sz="900" smtClean="0">
                <a:solidFill>
                  <a:srgbClr val="FFFFFF"/>
                </a:solidFill>
              </a:rPr>
              <a:pPr marL="0" marR="0" lvl="0" indent="0" algn="r" defTabSz="1169047" rtl="0" eaLnBrk="1" fontAlgn="auto" latinLnBrk="0" hangingPunct="1">
                <a:lnSpc>
                  <a:spcPct val="100000"/>
                </a:lnSpc>
                <a:spcBef>
                  <a:spcPts val="0"/>
                </a:spcBef>
                <a:spcAft>
                  <a:spcPts val="0"/>
                </a:spcAft>
                <a:buClrTx/>
                <a:buSzTx/>
                <a:buFontTx/>
                <a:buNone/>
                <a:tabLst/>
                <a:defRPr/>
              </a:pPr>
              <a:t>‹#›</a:t>
            </a:fld>
            <a:endParaRPr lang="en-US" sz="900" dirty="0">
              <a:solidFill>
                <a:srgbClr val="FFFFFF"/>
              </a:solidFill>
            </a:endParaRPr>
          </a:p>
        </p:txBody>
      </p:sp>
      <p:sp>
        <p:nvSpPr>
          <p:cNvPr id="17" name="Title 1"/>
          <p:cNvSpPr>
            <a:spLocks noGrp="1"/>
          </p:cNvSpPr>
          <p:nvPr>
            <p:ph type="ctrTitle" hasCustomPrompt="1"/>
          </p:nvPr>
        </p:nvSpPr>
        <p:spPr>
          <a:xfrm>
            <a:off x="990828" y="1469703"/>
            <a:ext cx="8930143" cy="3635562"/>
          </a:xfrm>
        </p:spPr>
        <p:txBody>
          <a:bodyPr lIns="0" tIns="0" rIns="0" bIns="0" anchor="t" anchorCtr="0">
            <a:noAutofit/>
          </a:bodyPr>
          <a:lstStyle>
            <a:lvl1pPr marL="0" indent="0" algn="l">
              <a:lnSpc>
                <a:spcPts val="6649"/>
              </a:lnSpc>
              <a:tabLst>
                <a:tab pos="1613610" algn="l"/>
                <a:tab pos="2384895" algn="l"/>
              </a:tabLst>
              <a:defRPr sz="7000">
                <a:solidFill>
                  <a:srgbClr val="FFFFFF"/>
                </a:solidFill>
              </a:defRPr>
            </a:lvl1pPr>
          </a:lstStyle>
          <a:p>
            <a:r>
              <a:rPr lang="en-US" dirty="0"/>
              <a:t>Click to edit </a:t>
            </a:r>
            <a:br>
              <a:rPr lang="en-US" dirty="0"/>
            </a:br>
            <a:r>
              <a:rPr lang="en-US" dirty="0"/>
              <a:t>	Master </a:t>
            </a:r>
            <a:br>
              <a:rPr lang="en-US" dirty="0"/>
            </a:br>
            <a:r>
              <a:rPr lang="en-US" dirty="0"/>
              <a:t>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large text">
    <p:bg>
      <p:bgPr>
        <a:solidFill>
          <a:schemeClr val="bg1"/>
        </a:solidFill>
        <a:effectLst/>
      </p:bgPr>
    </p:bg>
    <p:spTree>
      <p:nvGrpSpPr>
        <p:cNvPr id="1" name=""/>
        <p:cNvGrpSpPr/>
        <p:nvPr/>
      </p:nvGrpSpPr>
      <p:grpSpPr>
        <a:xfrm>
          <a:off x="0" y="0"/>
          <a:ext cx="0" cy="0"/>
          <a:chOff x="0" y="0"/>
          <a:chExt cx="0" cy="0"/>
        </a:xfrm>
      </p:grpSpPr>
      <p:sp>
        <p:nvSpPr>
          <p:cNvPr id="20" name="Title 1"/>
          <p:cNvSpPr>
            <a:spLocks noGrp="1"/>
          </p:cNvSpPr>
          <p:nvPr>
            <p:ph type="ctrTitle"/>
          </p:nvPr>
        </p:nvSpPr>
        <p:spPr>
          <a:xfrm>
            <a:off x="1078548" y="1683313"/>
            <a:ext cx="5969765" cy="1592914"/>
          </a:xfrm>
        </p:spPr>
        <p:txBody>
          <a:bodyPr lIns="0" tIns="0" rIns="0" bIns="0" anchor="t" anchorCtr="0">
            <a:noAutofit/>
          </a:bodyPr>
          <a:lstStyle>
            <a:lvl1pPr marL="0" indent="0" algn="l">
              <a:lnSpc>
                <a:spcPts val="5200"/>
              </a:lnSpc>
              <a:tabLst>
                <a:tab pos="1442285" algn="l"/>
                <a:tab pos="2131679" algn="l"/>
              </a:tabLst>
              <a:defRPr sz="4500">
                <a:solidFill>
                  <a:srgbClr val="0D2EEB"/>
                </a:solidFill>
              </a:defRPr>
            </a:lvl1pPr>
          </a:lstStyle>
          <a:p>
            <a:r>
              <a:rPr lang="en-US" dirty="0"/>
              <a:t>Click to edit Master title style</a:t>
            </a:r>
          </a:p>
        </p:txBody>
      </p:sp>
      <p:sp>
        <p:nvSpPr>
          <p:cNvPr id="28" name="Text Placeholder 5"/>
          <p:cNvSpPr>
            <a:spLocks noGrp="1"/>
          </p:cNvSpPr>
          <p:nvPr>
            <p:ph type="body" sz="quarter" idx="12"/>
          </p:nvPr>
        </p:nvSpPr>
        <p:spPr>
          <a:xfrm>
            <a:off x="727140" y="3506564"/>
            <a:ext cx="12485805" cy="4437456"/>
          </a:xfrm>
        </p:spPr>
        <p:txBody>
          <a:bodyPr lIns="0" tIns="0" rIns="0" bIns="0" numCol="1" spcCol="720000">
            <a:noAutofit/>
          </a:bodyPr>
          <a:lstStyle>
            <a:lvl1pPr marL="390052" indent="0">
              <a:lnSpc>
                <a:spcPct val="100000"/>
              </a:lnSpc>
              <a:spcBef>
                <a:spcPts val="3000"/>
              </a:spcBef>
              <a:spcAft>
                <a:spcPts val="343"/>
              </a:spcAft>
              <a:buNone/>
              <a:tabLst/>
              <a:defRPr sz="3000">
                <a:solidFill>
                  <a:schemeClr val="tx1"/>
                </a:solidFill>
              </a:defRPr>
            </a:lvl1pPr>
            <a:lvl2pPr marL="362839" indent="-362839">
              <a:lnSpc>
                <a:spcPct val="100000"/>
              </a:lnSpc>
              <a:spcBef>
                <a:spcPts val="3000"/>
              </a:spcBef>
              <a:spcAft>
                <a:spcPts val="343"/>
              </a:spcAft>
              <a:buClr>
                <a:schemeClr val="accent1"/>
              </a:buClr>
              <a:buFont typeface="Arial" charset="0"/>
              <a:buChar char="•"/>
              <a:tabLst/>
              <a:defRPr sz="3000">
                <a:solidFill>
                  <a:schemeClr val="tx1"/>
                </a:solidFill>
              </a:defRPr>
            </a:lvl2pPr>
            <a:lvl3pPr marL="616826" indent="-208632">
              <a:lnSpc>
                <a:spcPct val="100000"/>
              </a:lnSpc>
              <a:spcBef>
                <a:spcPts val="3000"/>
              </a:spcBef>
              <a:spcAft>
                <a:spcPts val="343"/>
              </a:spcAft>
              <a:buClr>
                <a:schemeClr val="tx1"/>
              </a:buClr>
              <a:tabLst/>
              <a:defRPr sz="3000">
                <a:solidFill>
                  <a:schemeClr val="tx1"/>
                </a:solidFill>
              </a:defRPr>
            </a:lvl3pPr>
            <a:lvl4pPr marL="943381" indent="-299342">
              <a:lnSpc>
                <a:spcPct val="100000"/>
              </a:lnSpc>
              <a:spcBef>
                <a:spcPts val="3000"/>
              </a:spcBef>
              <a:spcAft>
                <a:spcPts val="0"/>
              </a:spcAft>
              <a:buFont typeface=".AppleSystemUIFont" charset="-120"/>
              <a:buChar char="–"/>
              <a:tabLst/>
              <a:defRPr sz="3000">
                <a:solidFill>
                  <a:schemeClr val="tx1"/>
                </a:solidFill>
              </a:defRPr>
            </a:lvl4pPr>
            <a:lvl5pPr marL="943381" indent="-326555">
              <a:lnSpc>
                <a:spcPct val="100000"/>
              </a:lnSpc>
              <a:spcBef>
                <a:spcPts val="3000"/>
              </a:spcBef>
              <a:buFont typeface="+mj-lt"/>
              <a:buAutoNum type="arabicPeriod"/>
              <a:tabLst/>
              <a:defRPr sz="3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p:cNvSpPr txBox="1"/>
          <p:nvPr userDrawn="1"/>
        </p:nvSpPr>
        <p:spPr>
          <a:xfrm>
            <a:off x="11713771" y="789842"/>
            <a:ext cx="1338621" cy="138499"/>
          </a:xfrm>
          <a:prstGeom prst="rect">
            <a:avLst/>
          </a:prstGeom>
          <a:noFill/>
        </p:spPr>
        <p:txBody>
          <a:bodyPr wrap="square" lIns="0" tIns="0" rIns="0" bIns="0" rtlCol="0">
            <a:spAutoFit/>
          </a:bodyPr>
          <a:lstStyle/>
          <a:p>
            <a:pPr marL="0" marR="0" lvl="0" indent="0" algn="r" defTabSz="1044924" rtl="0" eaLnBrk="1" fontAlgn="auto" latinLnBrk="0" hangingPunct="1">
              <a:lnSpc>
                <a:spcPct val="100000"/>
              </a:lnSpc>
              <a:spcBef>
                <a:spcPts val="0"/>
              </a:spcBef>
              <a:spcAft>
                <a:spcPts val="0"/>
              </a:spcAft>
              <a:buClrTx/>
              <a:buSzTx/>
              <a:buFontTx/>
              <a:buNone/>
              <a:tabLst/>
              <a:defRPr/>
            </a:pPr>
            <a:fld id="{15B00FCE-1FC4-5243-BFE3-0A2F0D5084C4}" type="slidenum">
              <a:rPr lang="en-US" sz="900" smtClean="0">
                <a:solidFill>
                  <a:srgbClr val="0D2EEB"/>
                </a:solidFill>
              </a:rPr>
              <a:pPr marL="0" marR="0" lvl="0" indent="0" algn="r" defTabSz="1044924" rtl="0" eaLnBrk="1" fontAlgn="auto" latinLnBrk="0" hangingPunct="1">
                <a:lnSpc>
                  <a:spcPct val="100000"/>
                </a:lnSpc>
                <a:spcBef>
                  <a:spcPts val="0"/>
                </a:spcBef>
                <a:spcAft>
                  <a:spcPts val="0"/>
                </a:spcAft>
                <a:buClrTx/>
                <a:buSzTx/>
                <a:buFontTx/>
                <a:buNone/>
                <a:tabLst/>
                <a:defRPr/>
              </a:pPr>
              <a:t>‹#›</a:t>
            </a:fld>
            <a:endParaRPr lang="en-US" sz="900" dirty="0">
              <a:solidFill>
                <a:srgbClr val="0D2EEB"/>
              </a:solidFill>
            </a:endParaRPr>
          </a:p>
        </p:txBody>
      </p:sp>
      <p:sp>
        <p:nvSpPr>
          <p:cNvPr id="51" name="Text Placeholder 9"/>
          <p:cNvSpPr>
            <a:spLocks noGrp="1"/>
          </p:cNvSpPr>
          <p:nvPr>
            <p:ph type="body" sz="quarter" idx="11"/>
          </p:nvPr>
        </p:nvSpPr>
        <p:spPr>
          <a:xfrm>
            <a:off x="1074569" y="682392"/>
            <a:ext cx="6172705" cy="409602"/>
          </a:xfrm>
        </p:spPr>
        <p:txBody>
          <a:bodyPr lIns="0" tIns="0" rIns="0" bIns="0" anchor="ctr" anchorCtr="0">
            <a:noAutofit/>
          </a:bodyPr>
          <a:lstStyle>
            <a:lvl1pPr marL="0" indent="0">
              <a:buNone/>
              <a:defRPr sz="900" cap="all" baseline="0">
                <a:solidFill>
                  <a:schemeClr val="accent1"/>
                </a:solidFill>
              </a:defRPr>
            </a:lvl1pPr>
          </a:lstStyle>
          <a:p>
            <a:pPr lvl="0"/>
            <a:r>
              <a:rPr lang="en-US" dirty="0"/>
              <a:t>Click to edit Master text styles</a:t>
            </a:r>
          </a:p>
        </p:txBody>
      </p:sp>
      <p:grpSp>
        <p:nvGrpSpPr>
          <p:cNvPr id="52" name="Group 51"/>
          <p:cNvGrpSpPr/>
          <p:nvPr userDrawn="1"/>
        </p:nvGrpSpPr>
        <p:grpSpPr>
          <a:xfrm>
            <a:off x="8346440" y="2540"/>
            <a:ext cx="4985528" cy="1157288"/>
            <a:chOff x="8346440" y="2540"/>
            <a:chExt cx="4985528" cy="1157288"/>
          </a:xfrm>
        </p:grpSpPr>
        <p:sp>
          <p:nvSpPr>
            <p:cNvPr id="53" name="AutoShape 7"/>
            <p:cNvSpPr>
              <a:spLocks/>
            </p:cNvSpPr>
            <p:nvPr userDrawn="1"/>
          </p:nvSpPr>
          <p:spPr bwMode="auto">
            <a:xfrm>
              <a:off x="9222740" y="2540"/>
              <a:ext cx="293688" cy="274638"/>
            </a:xfrm>
            <a:custGeom>
              <a:avLst/>
              <a:gdLst/>
              <a:ahLst/>
              <a:cxnLst/>
              <a:rect l="0" t="0" r="r" b="b"/>
              <a:pathLst>
                <a:path w="21600" h="21600">
                  <a:moveTo>
                    <a:pt x="0" y="0"/>
                  </a:moveTo>
                  <a:lnTo>
                    <a:pt x="70" y="21600"/>
                  </a:lnTo>
                  <a:lnTo>
                    <a:pt x="21600" y="21520"/>
                  </a:lnTo>
                  <a:lnTo>
                    <a:pt x="21529" y="0"/>
                  </a:lnTo>
                  <a:cubicBezTo>
                    <a:pt x="21529" y="0"/>
                    <a:pt x="0" y="0"/>
                    <a:pt x="0" y="0"/>
                  </a:cubicBezTo>
                  <a:close/>
                  <a:moveTo>
                    <a:pt x="0"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4" name="AutoShape 8"/>
            <p:cNvSpPr>
              <a:spLocks/>
            </p:cNvSpPr>
            <p:nvPr userDrawn="1"/>
          </p:nvSpPr>
          <p:spPr bwMode="auto">
            <a:xfrm>
              <a:off x="1186434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5" name="AutoShape 9"/>
            <p:cNvSpPr>
              <a:spLocks/>
            </p:cNvSpPr>
            <p:nvPr userDrawn="1"/>
          </p:nvSpPr>
          <p:spPr bwMode="auto">
            <a:xfrm>
              <a:off x="893064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6" name="AutoShape 10"/>
            <p:cNvSpPr>
              <a:spLocks/>
            </p:cNvSpPr>
            <p:nvPr userDrawn="1"/>
          </p:nvSpPr>
          <p:spPr bwMode="auto">
            <a:xfrm>
              <a:off x="8346440" y="2819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7" name="AutoShape 11"/>
            <p:cNvSpPr>
              <a:spLocks/>
            </p:cNvSpPr>
            <p:nvPr userDrawn="1"/>
          </p:nvSpPr>
          <p:spPr bwMode="auto">
            <a:xfrm>
              <a:off x="10975340" y="5613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8" name="AutoShape 12"/>
            <p:cNvSpPr>
              <a:spLocks/>
            </p:cNvSpPr>
            <p:nvPr userDrawn="1"/>
          </p:nvSpPr>
          <p:spPr bwMode="auto">
            <a:xfrm>
              <a:off x="121564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9" name="AutoShape 13"/>
            <p:cNvSpPr>
              <a:spLocks/>
            </p:cNvSpPr>
            <p:nvPr userDrawn="1"/>
          </p:nvSpPr>
          <p:spPr bwMode="auto">
            <a:xfrm>
              <a:off x="115722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0" name="AutoShape 14"/>
            <p:cNvSpPr>
              <a:spLocks/>
            </p:cNvSpPr>
            <p:nvPr userDrawn="1"/>
          </p:nvSpPr>
          <p:spPr bwMode="auto">
            <a:xfrm>
              <a:off x="10681652" y="2819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1" name="AutoShape 15"/>
            <p:cNvSpPr>
              <a:spLocks/>
            </p:cNvSpPr>
            <p:nvPr userDrawn="1"/>
          </p:nvSpPr>
          <p:spPr bwMode="auto">
            <a:xfrm>
              <a:off x="100990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2" name="AutoShape 16"/>
            <p:cNvSpPr>
              <a:spLocks/>
            </p:cNvSpPr>
            <p:nvPr userDrawn="1"/>
          </p:nvSpPr>
          <p:spPr bwMode="auto">
            <a:xfrm>
              <a:off x="8638540" y="8661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3" name="AutoShape 17"/>
            <p:cNvSpPr>
              <a:spLocks/>
            </p:cNvSpPr>
            <p:nvPr userDrawn="1"/>
          </p:nvSpPr>
          <p:spPr bwMode="auto">
            <a:xfrm>
              <a:off x="1303828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4" name="AutoShape 20"/>
            <p:cNvSpPr>
              <a:spLocks/>
            </p:cNvSpPr>
            <p:nvPr userDrawn="1"/>
          </p:nvSpPr>
          <p:spPr bwMode="auto">
            <a:xfrm>
              <a:off x="12451716" y="266065"/>
              <a:ext cx="293688" cy="295275"/>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5" name="AutoShape 22"/>
            <p:cNvSpPr>
              <a:spLocks/>
            </p:cNvSpPr>
            <p:nvPr userDrawn="1"/>
          </p:nvSpPr>
          <p:spPr bwMode="auto">
            <a:xfrm>
              <a:off x="12158028" y="7302"/>
              <a:ext cx="293688" cy="274638"/>
            </a:xfrm>
            <a:custGeom>
              <a:avLst/>
              <a:gdLst/>
              <a:ahLst/>
              <a:cxnLst/>
              <a:rect l="0" t="0" r="r" b="b"/>
              <a:pathLst>
                <a:path w="21600" h="21600">
                  <a:moveTo>
                    <a:pt x="0" y="80"/>
                  </a:moveTo>
                  <a:lnTo>
                    <a:pt x="71" y="21600"/>
                  </a:lnTo>
                  <a:lnTo>
                    <a:pt x="21600" y="21600"/>
                  </a:lnTo>
                  <a:lnTo>
                    <a:pt x="21530" y="0"/>
                  </a:lnTo>
                  <a:cubicBezTo>
                    <a:pt x="21530" y="0"/>
                    <a:pt x="0" y="80"/>
                    <a:pt x="0" y="80"/>
                  </a:cubicBezTo>
                  <a:close/>
                  <a:moveTo>
                    <a:pt x="0" y="8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2 column and image">
    <p:bg>
      <p:bgPr>
        <a:solidFill>
          <a:schemeClr val="bg1"/>
        </a:solidFill>
        <a:effectLst/>
      </p:bgPr>
    </p:bg>
    <p:spTree>
      <p:nvGrpSpPr>
        <p:cNvPr id="1" name=""/>
        <p:cNvGrpSpPr/>
        <p:nvPr/>
      </p:nvGrpSpPr>
      <p:grpSpPr>
        <a:xfrm>
          <a:off x="0" y="0"/>
          <a:ext cx="0" cy="0"/>
          <a:chOff x="0" y="0"/>
          <a:chExt cx="0" cy="0"/>
        </a:xfrm>
      </p:grpSpPr>
      <p:sp>
        <p:nvSpPr>
          <p:cNvPr id="24" name="AutoShape 5"/>
          <p:cNvSpPr>
            <a:spLocks/>
          </p:cNvSpPr>
          <p:nvPr userDrawn="1"/>
        </p:nvSpPr>
        <p:spPr bwMode="auto">
          <a:xfrm>
            <a:off x="815340" y="2593340"/>
            <a:ext cx="293688" cy="238125"/>
          </a:xfrm>
          <a:custGeom>
            <a:avLst/>
            <a:gdLst/>
            <a:ahLst/>
            <a:cxnLst/>
            <a:rect l="0" t="0" r="r" b="b"/>
            <a:pathLst>
              <a:path w="21600" h="21600">
                <a:moveTo>
                  <a:pt x="0" y="93"/>
                </a:moveTo>
                <a:lnTo>
                  <a:pt x="61" y="21600"/>
                </a:lnTo>
                <a:lnTo>
                  <a:pt x="21600" y="21600"/>
                </a:lnTo>
                <a:lnTo>
                  <a:pt x="21539" y="0"/>
                </a:lnTo>
                <a:cubicBezTo>
                  <a:pt x="21539" y="0"/>
                  <a:pt x="0" y="93"/>
                  <a:pt x="0" y="93"/>
                </a:cubicBezTo>
                <a:close/>
                <a:moveTo>
                  <a:pt x="0" y="93"/>
                </a:moveTo>
              </a:path>
            </a:pathLst>
          </a:custGeom>
          <a:solidFill>
            <a:srgbClr val="FFFFFF"/>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5" name="AutoShape 6"/>
          <p:cNvSpPr>
            <a:spLocks/>
          </p:cNvSpPr>
          <p:nvPr userDrawn="1"/>
        </p:nvSpPr>
        <p:spPr bwMode="auto">
          <a:xfrm>
            <a:off x="9514840" y="2540"/>
            <a:ext cx="293688" cy="274638"/>
          </a:xfrm>
          <a:custGeom>
            <a:avLst/>
            <a:gdLst/>
            <a:ahLst/>
            <a:cxnLst/>
            <a:rect l="0" t="0" r="r" b="b"/>
            <a:pathLst>
              <a:path w="21600" h="21600">
                <a:moveTo>
                  <a:pt x="0" y="0"/>
                </a:moveTo>
                <a:lnTo>
                  <a:pt x="71" y="21600"/>
                </a:lnTo>
                <a:lnTo>
                  <a:pt x="21600" y="21519"/>
                </a:lnTo>
                <a:lnTo>
                  <a:pt x="21529" y="0"/>
                </a:lnTo>
                <a:cubicBezTo>
                  <a:pt x="21529" y="0"/>
                  <a:pt x="0" y="0"/>
                  <a:pt x="0" y="0"/>
                </a:cubicBezTo>
                <a:close/>
                <a:moveTo>
                  <a:pt x="0" y="0"/>
                </a:moveTo>
              </a:path>
            </a:pathLst>
          </a:custGeom>
          <a:solidFill>
            <a:srgbClr val="FFFFFF"/>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4" name="Oval 43"/>
          <p:cNvSpPr/>
          <p:nvPr userDrawn="1"/>
        </p:nvSpPr>
        <p:spPr>
          <a:xfrm>
            <a:off x="7905884" y="3245691"/>
            <a:ext cx="4680000" cy="4680000"/>
          </a:xfrm>
          <a:prstGeom prst="ellipse">
            <a:avLst/>
          </a:prstGeom>
          <a:solidFill>
            <a:srgbClr val="0D2EE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1"/>
          <p:cNvSpPr>
            <a:spLocks noGrp="1"/>
          </p:cNvSpPr>
          <p:nvPr>
            <p:ph type="ctrTitle"/>
          </p:nvPr>
        </p:nvSpPr>
        <p:spPr>
          <a:xfrm>
            <a:off x="1074569" y="1693473"/>
            <a:ext cx="5969765" cy="1592914"/>
          </a:xfrm>
        </p:spPr>
        <p:txBody>
          <a:bodyPr lIns="0" tIns="0" rIns="0" bIns="0" anchor="t" anchorCtr="0">
            <a:noAutofit/>
          </a:bodyPr>
          <a:lstStyle>
            <a:lvl1pPr marL="0" indent="0" algn="l">
              <a:lnSpc>
                <a:spcPts val="5200"/>
              </a:lnSpc>
              <a:tabLst>
                <a:tab pos="1442285" algn="l"/>
                <a:tab pos="2131679" algn="l"/>
              </a:tabLst>
              <a:defRPr sz="4500">
                <a:solidFill>
                  <a:srgbClr val="0D2EEB"/>
                </a:solidFill>
              </a:defRPr>
            </a:lvl1pPr>
          </a:lstStyle>
          <a:p>
            <a:r>
              <a:rPr lang="en-US" dirty="0"/>
              <a:t>Click to edit Master title style</a:t>
            </a:r>
          </a:p>
        </p:txBody>
      </p:sp>
      <p:sp>
        <p:nvSpPr>
          <p:cNvPr id="46" name="Text Placeholder 5"/>
          <p:cNvSpPr>
            <a:spLocks noGrp="1"/>
          </p:cNvSpPr>
          <p:nvPr>
            <p:ph type="body" sz="quarter" idx="12"/>
          </p:nvPr>
        </p:nvSpPr>
        <p:spPr>
          <a:xfrm>
            <a:off x="1074569" y="3589717"/>
            <a:ext cx="5864711" cy="5931094"/>
          </a:xfrm>
        </p:spPr>
        <p:txBody>
          <a:bodyPr lIns="0" tIns="0" rIns="0" bIns="0" numCol="1" spcCol="720000">
            <a:noAutofit/>
          </a:bodyPr>
          <a:lstStyle>
            <a:lvl1pPr marL="0" indent="0">
              <a:lnSpc>
                <a:spcPct val="100000"/>
              </a:lnSpc>
              <a:spcBef>
                <a:spcPts val="686"/>
              </a:spcBef>
              <a:spcAft>
                <a:spcPts val="343"/>
              </a:spcAft>
              <a:buNone/>
              <a:defRPr sz="2200">
                <a:solidFill>
                  <a:srgbClr val="0D2EEB"/>
                </a:solidFill>
              </a:defRPr>
            </a:lvl1pPr>
            <a:lvl2pPr marL="0" indent="0">
              <a:lnSpc>
                <a:spcPct val="100000"/>
              </a:lnSpc>
              <a:spcBef>
                <a:spcPts val="686"/>
              </a:spcBef>
              <a:spcAft>
                <a:spcPts val="343"/>
              </a:spcAft>
              <a:buFont typeface="Arial" charset="0"/>
              <a:buNone/>
              <a:tabLst/>
              <a:defRPr sz="1800">
                <a:solidFill>
                  <a:schemeClr val="tx1"/>
                </a:solidFill>
              </a:defRPr>
            </a:lvl2pPr>
            <a:lvl3pPr marL="154207" indent="-145136">
              <a:lnSpc>
                <a:spcPct val="100000"/>
              </a:lnSpc>
              <a:spcBef>
                <a:spcPts val="686"/>
              </a:spcBef>
              <a:spcAft>
                <a:spcPts val="343"/>
              </a:spcAft>
              <a:buClr>
                <a:schemeClr val="accent1"/>
              </a:buClr>
              <a:tabLst/>
              <a:defRPr sz="1800">
                <a:solidFill>
                  <a:schemeClr val="tx1"/>
                </a:solidFill>
              </a:defRPr>
            </a:lvl3pPr>
            <a:lvl4pPr marL="335626" indent="-163278">
              <a:lnSpc>
                <a:spcPct val="100000"/>
              </a:lnSpc>
              <a:spcBef>
                <a:spcPts val="686"/>
              </a:spcBef>
              <a:spcAft>
                <a:spcPts val="0"/>
              </a:spcAft>
              <a:buFont typeface=".AppleSystemUIFont" charset="-120"/>
              <a:buChar char="–"/>
              <a:tabLst/>
              <a:defRPr sz="1800">
                <a:solidFill>
                  <a:schemeClr val="tx1"/>
                </a:solidFill>
              </a:defRPr>
            </a:lvl4pPr>
            <a:lvl5pPr marL="517046" indent="-199561">
              <a:lnSpc>
                <a:spcPct val="100000"/>
              </a:lnSpc>
              <a:spcBef>
                <a:spcPts val="686"/>
              </a:spcBef>
              <a:buFont typeface="+mj-lt"/>
              <a:buAutoNum type="arabicPeriod"/>
              <a:tabLst/>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9"/>
          <p:cNvSpPr>
            <a:spLocks noGrp="1"/>
          </p:cNvSpPr>
          <p:nvPr>
            <p:ph type="body" sz="quarter" idx="11"/>
          </p:nvPr>
        </p:nvSpPr>
        <p:spPr>
          <a:xfrm>
            <a:off x="1074569" y="682392"/>
            <a:ext cx="6172705" cy="409602"/>
          </a:xfrm>
        </p:spPr>
        <p:txBody>
          <a:bodyPr lIns="0" tIns="0" rIns="0" bIns="0" anchor="ctr" anchorCtr="0">
            <a:noAutofit/>
          </a:bodyPr>
          <a:lstStyle>
            <a:lvl1pPr marL="0" indent="0">
              <a:buNone/>
              <a:defRPr sz="900" cap="all" baseline="0">
                <a:solidFill>
                  <a:srgbClr val="0D2EEB"/>
                </a:solidFill>
              </a:defRPr>
            </a:lvl1pPr>
          </a:lstStyle>
          <a:p>
            <a:pPr lvl="0"/>
            <a:r>
              <a:rPr lang="en-US" dirty="0"/>
              <a:t>Click to edit Master text styles</a:t>
            </a:r>
          </a:p>
        </p:txBody>
      </p:sp>
      <p:sp>
        <p:nvSpPr>
          <p:cNvPr id="48" name="Picture Placeholder 10"/>
          <p:cNvSpPr>
            <a:spLocks noGrp="1" noChangeAspect="1"/>
          </p:cNvSpPr>
          <p:nvPr>
            <p:ph type="pic" sz="quarter" idx="14"/>
          </p:nvPr>
        </p:nvSpPr>
        <p:spPr>
          <a:xfrm>
            <a:off x="7914439" y="4840811"/>
            <a:ext cx="4680000" cy="4680000"/>
          </a:xfrm>
          <a:prstGeom prst="ellipse">
            <a:avLst/>
          </a:prstGeom>
          <a:solidFill>
            <a:schemeClr val="accent4"/>
          </a:solidFill>
        </p:spPr>
        <p:txBody>
          <a:bodyPr anchor="ctr" anchorCtr="0">
            <a:noAutofit/>
          </a:bodyPr>
          <a:lstStyle>
            <a:lvl1pPr marL="0" indent="0" algn="ctr">
              <a:buNone/>
              <a:defRPr sz="1029"/>
            </a:lvl1pPr>
          </a:lstStyle>
          <a:p>
            <a:endParaRPr lang="en-US" dirty="0"/>
          </a:p>
        </p:txBody>
      </p:sp>
      <p:sp>
        <p:nvSpPr>
          <p:cNvPr id="49" name="TextBox 48"/>
          <p:cNvSpPr txBox="1"/>
          <p:nvPr userDrawn="1"/>
        </p:nvSpPr>
        <p:spPr>
          <a:xfrm>
            <a:off x="11713771" y="789842"/>
            <a:ext cx="1338621" cy="138499"/>
          </a:xfrm>
          <a:prstGeom prst="rect">
            <a:avLst/>
          </a:prstGeom>
          <a:noFill/>
        </p:spPr>
        <p:txBody>
          <a:bodyPr wrap="square" lIns="0" tIns="0" rIns="0" bIns="0" rtlCol="0">
            <a:spAutoFit/>
          </a:bodyPr>
          <a:lstStyle/>
          <a:p>
            <a:pPr marL="0" marR="0" lvl="0" indent="0" algn="r" defTabSz="1044924" rtl="0" eaLnBrk="1" fontAlgn="auto" latinLnBrk="0" hangingPunct="1">
              <a:lnSpc>
                <a:spcPct val="100000"/>
              </a:lnSpc>
              <a:spcBef>
                <a:spcPts val="0"/>
              </a:spcBef>
              <a:spcAft>
                <a:spcPts val="0"/>
              </a:spcAft>
              <a:buClrTx/>
              <a:buSzTx/>
              <a:buFontTx/>
              <a:buNone/>
              <a:tabLst/>
              <a:defRPr/>
            </a:pPr>
            <a:fld id="{15B00FCE-1FC4-5243-BFE3-0A2F0D5084C4}" type="slidenum">
              <a:rPr lang="en-US" sz="900" smtClean="0">
                <a:solidFill>
                  <a:srgbClr val="0D2EEB"/>
                </a:solidFill>
              </a:rPr>
              <a:pPr marL="0" marR="0" lvl="0" indent="0" algn="r" defTabSz="1044924" rtl="0" eaLnBrk="1" fontAlgn="auto" latinLnBrk="0" hangingPunct="1">
                <a:lnSpc>
                  <a:spcPct val="100000"/>
                </a:lnSpc>
                <a:spcBef>
                  <a:spcPts val="0"/>
                </a:spcBef>
                <a:spcAft>
                  <a:spcPts val="0"/>
                </a:spcAft>
                <a:buClrTx/>
                <a:buSzTx/>
                <a:buFontTx/>
                <a:buNone/>
                <a:tabLst/>
                <a:defRPr/>
              </a:pPr>
              <a:t>‹#›</a:t>
            </a:fld>
            <a:endParaRPr lang="en-US" sz="900" dirty="0">
              <a:solidFill>
                <a:srgbClr val="0D2EEB"/>
              </a:solidFill>
            </a:endParaRPr>
          </a:p>
        </p:txBody>
      </p:sp>
      <p:grpSp>
        <p:nvGrpSpPr>
          <p:cNvPr id="64" name="Group 63"/>
          <p:cNvGrpSpPr/>
          <p:nvPr userDrawn="1"/>
        </p:nvGrpSpPr>
        <p:grpSpPr>
          <a:xfrm>
            <a:off x="8346440" y="2540"/>
            <a:ext cx="4985528" cy="1157288"/>
            <a:chOff x="8346440" y="2540"/>
            <a:chExt cx="4985528" cy="1157288"/>
          </a:xfrm>
        </p:grpSpPr>
        <p:sp>
          <p:nvSpPr>
            <p:cNvPr id="65" name="AutoShape 7"/>
            <p:cNvSpPr>
              <a:spLocks/>
            </p:cNvSpPr>
            <p:nvPr userDrawn="1"/>
          </p:nvSpPr>
          <p:spPr bwMode="auto">
            <a:xfrm>
              <a:off x="9222740" y="2540"/>
              <a:ext cx="293688" cy="274638"/>
            </a:xfrm>
            <a:custGeom>
              <a:avLst/>
              <a:gdLst/>
              <a:ahLst/>
              <a:cxnLst/>
              <a:rect l="0" t="0" r="r" b="b"/>
              <a:pathLst>
                <a:path w="21600" h="21600">
                  <a:moveTo>
                    <a:pt x="0" y="0"/>
                  </a:moveTo>
                  <a:lnTo>
                    <a:pt x="70" y="21600"/>
                  </a:lnTo>
                  <a:lnTo>
                    <a:pt x="21600" y="21520"/>
                  </a:lnTo>
                  <a:lnTo>
                    <a:pt x="21529" y="0"/>
                  </a:lnTo>
                  <a:cubicBezTo>
                    <a:pt x="21529" y="0"/>
                    <a:pt x="0" y="0"/>
                    <a:pt x="0" y="0"/>
                  </a:cubicBezTo>
                  <a:close/>
                  <a:moveTo>
                    <a:pt x="0"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6" name="AutoShape 8"/>
            <p:cNvSpPr>
              <a:spLocks/>
            </p:cNvSpPr>
            <p:nvPr userDrawn="1"/>
          </p:nvSpPr>
          <p:spPr bwMode="auto">
            <a:xfrm>
              <a:off x="1186434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7" name="AutoShape 9"/>
            <p:cNvSpPr>
              <a:spLocks/>
            </p:cNvSpPr>
            <p:nvPr userDrawn="1"/>
          </p:nvSpPr>
          <p:spPr bwMode="auto">
            <a:xfrm>
              <a:off x="893064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8" name="AutoShape 10"/>
            <p:cNvSpPr>
              <a:spLocks/>
            </p:cNvSpPr>
            <p:nvPr userDrawn="1"/>
          </p:nvSpPr>
          <p:spPr bwMode="auto">
            <a:xfrm>
              <a:off x="8346440" y="2819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9" name="AutoShape 11"/>
            <p:cNvSpPr>
              <a:spLocks/>
            </p:cNvSpPr>
            <p:nvPr userDrawn="1"/>
          </p:nvSpPr>
          <p:spPr bwMode="auto">
            <a:xfrm>
              <a:off x="10975340" y="5613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0" name="AutoShape 12"/>
            <p:cNvSpPr>
              <a:spLocks/>
            </p:cNvSpPr>
            <p:nvPr userDrawn="1"/>
          </p:nvSpPr>
          <p:spPr bwMode="auto">
            <a:xfrm>
              <a:off x="121564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1" name="AutoShape 13"/>
            <p:cNvSpPr>
              <a:spLocks/>
            </p:cNvSpPr>
            <p:nvPr userDrawn="1"/>
          </p:nvSpPr>
          <p:spPr bwMode="auto">
            <a:xfrm>
              <a:off x="115722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2" name="AutoShape 14"/>
            <p:cNvSpPr>
              <a:spLocks/>
            </p:cNvSpPr>
            <p:nvPr userDrawn="1"/>
          </p:nvSpPr>
          <p:spPr bwMode="auto">
            <a:xfrm>
              <a:off x="10681652" y="2819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3" name="AutoShape 15"/>
            <p:cNvSpPr>
              <a:spLocks/>
            </p:cNvSpPr>
            <p:nvPr userDrawn="1"/>
          </p:nvSpPr>
          <p:spPr bwMode="auto">
            <a:xfrm>
              <a:off x="100990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4" name="AutoShape 16"/>
            <p:cNvSpPr>
              <a:spLocks/>
            </p:cNvSpPr>
            <p:nvPr userDrawn="1"/>
          </p:nvSpPr>
          <p:spPr bwMode="auto">
            <a:xfrm>
              <a:off x="8638540" y="8661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5" name="AutoShape 17"/>
            <p:cNvSpPr>
              <a:spLocks/>
            </p:cNvSpPr>
            <p:nvPr userDrawn="1"/>
          </p:nvSpPr>
          <p:spPr bwMode="auto">
            <a:xfrm>
              <a:off x="1303828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6" name="AutoShape 20"/>
            <p:cNvSpPr>
              <a:spLocks/>
            </p:cNvSpPr>
            <p:nvPr userDrawn="1"/>
          </p:nvSpPr>
          <p:spPr bwMode="auto">
            <a:xfrm>
              <a:off x="12451716" y="266065"/>
              <a:ext cx="293688" cy="295275"/>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7" name="AutoShape 22"/>
            <p:cNvSpPr>
              <a:spLocks/>
            </p:cNvSpPr>
            <p:nvPr userDrawn="1"/>
          </p:nvSpPr>
          <p:spPr bwMode="auto">
            <a:xfrm>
              <a:off x="12158028" y="7302"/>
              <a:ext cx="293688" cy="274638"/>
            </a:xfrm>
            <a:custGeom>
              <a:avLst/>
              <a:gdLst/>
              <a:ahLst/>
              <a:cxnLst/>
              <a:rect l="0" t="0" r="r" b="b"/>
              <a:pathLst>
                <a:path w="21600" h="21600">
                  <a:moveTo>
                    <a:pt x="0" y="80"/>
                  </a:moveTo>
                  <a:lnTo>
                    <a:pt x="71" y="21600"/>
                  </a:lnTo>
                  <a:lnTo>
                    <a:pt x="21600" y="21600"/>
                  </a:lnTo>
                  <a:lnTo>
                    <a:pt x="21530" y="0"/>
                  </a:lnTo>
                  <a:cubicBezTo>
                    <a:pt x="21530" y="0"/>
                    <a:pt x="0" y="80"/>
                    <a:pt x="0" y="80"/>
                  </a:cubicBezTo>
                  <a:close/>
                  <a:moveTo>
                    <a:pt x="0" y="8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table">
    <p:bg>
      <p:bgPr>
        <a:solidFill>
          <a:schemeClr val="bg1"/>
        </a:solidFill>
        <a:effectLst/>
      </p:bgPr>
    </p:bg>
    <p:spTree>
      <p:nvGrpSpPr>
        <p:cNvPr id="1" name=""/>
        <p:cNvGrpSpPr/>
        <p:nvPr/>
      </p:nvGrpSpPr>
      <p:grpSpPr>
        <a:xfrm>
          <a:off x="0" y="0"/>
          <a:ext cx="0" cy="0"/>
          <a:chOff x="0" y="0"/>
          <a:chExt cx="0" cy="0"/>
        </a:xfrm>
      </p:grpSpPr>
      <p:sp>
        <p:nvSpPr>
          <p:cNvPr id="17" name="Table Placeholder 4"/>
          <p:cNvSpPr>
            <a:spLocks noGrp="1"/>
          </p:cNvSpPr>
          <p:nvPr>
            <p:ph type="tbl" sz="quarter" idx="13"/>
          </p:nvPr>
        </p:nvSpPr>
        <p:spPr>
          <a:xfrm>
            <a:off x="7197220" y="3941206"/>
            <a:ext cx="6125033" cy="4437954"/>
          </a:xfrm>
        </p:spPr>
        <p:txBody>
          <a:bodyPr anchor="ctr" anchorCtr="0">
            <a:normAutofit/>
          </a:bodyPr>
          <a:lstStyle>
            <a:lvl1pPr marL="0" indent="0" algn="ctr">
              <a:buNone/>
              <a:defRPr sz="1029" b="1"/>
            </a:lvl1pPr>
          </a:lstStyle>
          <a:p>
            <a:endParaRPr lang="en-US" dirty="0"/>
          </a:p>
        </p:txBody>
      </p:sp>
      <p:sp>
        <p:nvSpPr>
          <p:cNvPr id="18" name="Title 1"/>
          <p:cNvSpPr>
            <a:spLocks noGrp="1"/>
          </p:cNvSpPr>
          <p:nvPr>
            <p:ph type="ctrTitle"/>
          </p:nvPr>
        </p:nvSpPr>
        <p:spPr>
          <a:xfrm>
            <a:off x="1074020" y="1693473"/>
            <a:ext cx="7623466" cy="1592914"/>
          </a:xfrm>
        </p:spPr>
        <p:txBody>
          <a:bodyPr lIns="0" tIns="0" rIns="0" bIns="0" anchor="t" anchorCtr="0">
            <a:noAutofit/>
          </a:bodyPr>
          <a:lstStyle>
            <a:lvl1pPr marL="0" indent="0" algn="l">
              <a:lnSpc>
                <a:spcPts val="5200"/>
              </a:lnSpc>
              <a:tabLst>
                <a:tab pos="1442285" algn="l"/>
                <a:tab pos="2131679" algn="l"/>
              </a:tabLst>
              <a:defRPr sz="4500">
                <a:solidFill>
                  <a:srgbClr val="0D2EEB"/>
                </a:solidFill>
              </a:defRPr>
            </a:lvl1pPr>
          </a:lstStyle>
          <a:p>
            <a:r>
              <a:rPr lang="en-US" dirty="0"/>
              <a:t>Click to edit Master title style</a:t>
            </a:r>
          </a:p>
        </p:txBody>
      </p:sp>
      <p:sp>
        <p:nvSpPr>
          <p:cNvPr id="19" name="Text Placeholder 5"/>
          <p:cNvSpPr>
            <a:spLocks noGrp="1"/>
          </p:cNvSpPr>
          <p:nvPr>
            <p:ph type="body" sz="quarter" idx="10"/>
          </p:nvPr>
        </p:nvSpPr>
        <p:spPr>
          <a:xfrm>
            <a:off x="1062151" y="3530451"/>
            <a:ext cx="5969765" cy="467852"/>
          </a:xfrm>
        </p:spPr>
        <p:txBody>
          <a:bodyPr lIns="0" tIns="0" rIns="0" bIns="0" numCol="1" spcCol="720000">
            <a:noAutofit/>
          </a:bodyPr>
          <a:lstStyle>
            <a:lvl1pPr marL="0" indent="0">
              <a:lnSpc>
                <a:spcPct val="100000"/>
              </a:lnSpc>
              <a:spcBef>
                <a:spcPts val="343"/>
              </a:spcBef>
              <a:spcAft>
                <a:spcPts val="343"/>
              </a:spcAft>
              <a:buNone/>
              <a:defRPr sz="2200">
                <a:solidFill>
                  <a:srgbClr val="0D2EEB"/>
                </a:solidFill>
              </a:defRPr>
            </a:lvl1pPr>
            <a:lvl2pPr marL="0" indent="0">
              <a:lnSpc>
                <a:spcPct val="100000"/>
              </a:lnSpc>
              <a:spcBef>
                <a:spcPts val="686"/>
              </a:spcBef>
              <a:spcAft>
                <a:spcPts val="343"/>
              </a:spcAft>
              <a:buNone/>
              <a:tabLst/>
              <a:defRPr sz="1371"/>
            </a:lvl2pPr>
            <a:lvl3pPr marL="152392" indent="-152392">
              <a:lnSpc>
                <a:spcPct val="100000"/>
              </a:lnSpc>
              <a:spcBef>
                <a:spcPts val="0"/>
              </a:spcBef>
              <a:spcAft>
                <a:spcPts val="343"/>
              </a:spcAft>
              <a:buClr>
                <a:schemeClr val="accent1"/>
              </a:buClr>
              <a:tabLst/>
              <a:defRPr sz="1371"/>
            </a:lvl3pPr>
            <a:lvl4pPr marL="304785" indent="-136972">
              <a:lnSpc>
                <a:spcPct val="100000"/>
              </a:lnSpc>
              <a:spcBef>
                <a:spcPts val="343"/>
              </a:spcBef>
              <a:spcAft>
                <a:spcPts val="0"/>
              </a:spcAft>
              <a:buFont typeface=".AppleSystemUIFont" charset="-120"/>
              <a:buChar char="–"/>
              <a:tabLst/>
              <a:defRPr sz="1371"/>
            </a:lvl4pPr>
            <a:lvl5pPr marL="259430" indent="-107038">
              <a:lnSpc>
                <a:spcPct val="100000"/>
              </a:lnSpc>
              <a:spcBef>
                <a:spcPts val="343"/>
              </a:spcBef>
              <a:buFont typeface="+mj-lt"/>
              <a:buAutoNum type="arabicPeriod"/>
              <a:tabLst/>
              <a:defRPr sz="1371"/>
            </a:lvl5pPr>
          </a:lstStyle>
          <a:p>
            <a:pPr lvl="0"/>
            <a:r>
              <a:rPr lang="en-US" dirty="0"/>
              <a:t>Click to edit Master text styles</a:t>
            </a:r>
          </a:p>
        </p:txBody>
      </p:sp>
      <p:sp>
        <p:nvSpPr>
          <p:cNvPr id="20" name="Text Placeholder 5"/>
          <p:cNvSpPr>
            <a:spLocks noGrp="1"/>
          </p:cNvSpPr>
          <p:nvPr>
            <p:ph type="body" sz="quarter" idx="12"/>
          </p:nvPr>
        </p:nvSpPr>
        <p:spPr>
          <a:xfrm>
            <a:off x="1053175" y="4028783"/>
            <a:ext cx="5774345" cy="4437456"/>
          </a:xfrm>
        </p:spPr>
        <p:txBody>
          <a:bodyPr lIns="0" tIns="0" rIns="0" bIns="0" numCol="1" spcCol="360000">
            <a:noAutofit/>
          </a:bodyPr>
          <a:lstStyle>
            <a:lvl1pPr marL="0" indent="0">
              <a:lnSpc>
                <a:spcPct val="100000"/>
              </a:lnSpc>
              <a:spcBef>
                <a:spcPts val="686"/>
              </a:spcBef>
              <a:spcAft>
                <a:spcPts val="343"/>
              </a:spcAft>
              <a:buNone/>
              <a:defRPr sz="1800">
                <a:solidFill>
                  <a:schemeClr val="tx1"/>
                </a:solidFill>
              </a:defRPr>
            </a:lvl1pPr>
            <a:lvl2pPr marL="195933" indent="-195933">
              <a:lnSpc>
                <a:spcPct val="100000"/>
              </a:lnSpc>
              <a:spcBef>
                <a:spcPts val="686"/>
              </a:spcBef>
              <a:spcAft>
                <a:spcPts val="343"/>
              </a:spcAft>
              <a:buFont typeface="Arial" charset="0"/>
              <a:buChar char="•"/>
              <a:tabLst/>
              <a:defRPr sz="1800">
                <a:solidFill>
                  <a:schemeClr val="tx1"/>
                </a:solidFill>
              </a:defRPr>
            </a:lvl2pPr>
            <a:lvl3pPr marL="335626" indent="-145136">
              <a:lnSpc>
                <a:spcPct val="100000"/>
              </a:lnSpc>
              <a:spcBef>
                <a:spcPts val="686"/>
              </a:spcBef>
              <a:spcAft>
                <a:spcPts val="343"/>
              </a:spcAft>
              <a:buClr>
                <a:schemeClr val="accent1"/>
              </a:buClr>
              <a:tabLst/>
              <a:defRPr sz="1800">
                <a:solidFill>
                  <a:schemeClr val="tx1"/>
                </a:solidFill>
              </a:defRPr>
            </a:lvl3pPr>
            <a:lvl4pPr marL="517046" indent="-163278">
              <a:lnSpc>
                <a:spcPct val="100000"/>
              </a:lnSpc>
              <a:spcBef>
                <a:spcPts val="686"/>
              </a:spcBef>
              <a:spcAft>
                <a:spcPts val="0"/>
              </a:spcAft>
              <a:buFont typeface=".AppleSystemUIFont" charset="-120"/>
              <a:buChar char="–"/>
              <a:tabLst/>
              <a:defRPr sz="1800">
                <a:solidFill>
                  <a:schemeClr val="tx1"/>
                </a:solidFill>
              </a:defRPr>
            </a:lvl4pPr>
            <a:lvl5pPr marL="689394" indent="-199561">
              <a:lnSpc>
                <a:spcPct val="100000"/>
              </a:lnSpc>
              <a:spcBef>
                <a:spcPts val="686"/>
              </a:spcBef>
              <a:buFont typeface="+mj-lt"/>
              <a:buAutoNum type="arabicPeriod"/>
              <a:tabLst/>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ounded Rectangle 20"/>
          <p:cNvSpPr/>
          <p:nvPr userDrawn="1"/>
        </p:nvSpPr>
        <p:spPr>
          <a:xfrm>
            <a:off x="700939" y="726771"/>
            <a:ext cx="12621314" cy="350189"/>
          </a:xfrm>
          <a:prstGeom prst="roundRect">
            <a:avLst>
              <a:gd name="adj" fmla="val 50000"/>
            </a:avLst>
          </a:prstGeom>
          <a:solidFill>
            <a:srgbClr val="0D2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6" dirty="0"/>
          </a:p>
        </p:txBody>
      </p:sp>
      <p:sp>
        <p:nvSpPr>
          <p:cNvPr id="22" name="TextBox 21"/>
          <p:cNvSpPr txBox="1"/>
          <p:nvPr userDrawn="1"/>
        </p:nvSpPr>
        <p:spPr>
          <a:xfrm>
            <a:off x="11755833" y="840309"/>
            <a:ext cx="1338621" cy="138499"/>
          </a:xfrm>
          <a:prstGeom prst="rect">
            <a:avLst/>
          </a:prstGeom>
          <a:noFill/>
        </p:spPr>
        <p:txBody>
          <a:bodyPr wrap="square" lIns="0" tIns="0" rIns="0" bIns="0" rtlCol="0">
            <a:spAutoFit/>
          </a:bodyPr>
          <a:lstStyle/>
          <a:p>
            <a:pPr marL="0" marR="0" lvl="0" indent="0" algn="r" defTabSz="1044924" rtl="0" eaLnBrk="1" fontAlgn="auto" latinLnBrk="0" hangingPunct="1">
              <a:lnSpc>
                <a:spcPct val="100000"/>
              </a:lnSpc>
              <a:spcBef>
                <a:spcPts val="0"/>
              </a:spcBef>
              <a:spcAft>
                <a:spcPts val="0"/>
              </a:spcAft>
              <a:buClrTx/>
              <a:buSzTx/>
              <a:buFontTx/>
              <a:buNone/>
              <a:tabLst/>
              <a:defRPr/>
            </a:pPr>
            <a:fld id="{15B00FCE-1FC4-5243-BFE3-0A2F0D5084C4}" type="slidenum">
              <a:rPr lang="en-US" sz="900" smtClean="0">
                <a:solidFill>
                  <a:schemeClr val="bg1"/>
                </a:solidFill>
              </a:rPr>
              <a:pPr marL="0" marR="0" lvl="0" indent="0" algn="r" defTabSz="1044924"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23" name="Text Placeholder 9"/>
          <p:cNvSpPr>
            <a:spLocks noGrp="1"/>
          </p:cNvSpPr>
          <p:nvPr>
            <p:ph type="body" sz="quarter" idx="11"/>
          </p:nvPr>
        </p:nvSpPr>
        <p:spPr>
          <a:xfrm>
            <a:off x="1074020" y="730250"/>
            <a:ext cx="6172705" cy="346710"/>
          </a:xfrm>
        </p:spPr>
        <p:txBody>
          <a:bodyPr lIns="0" tIns="0" rIns="0" bIns="0" anchor="ctr" anchorCtr="0">
            <a:noAutofit/>
          </a:bodyPr>
          <a:lstStyle>
            <a:lvl1pPr marL="0" indent="0">
              <a:buNone/>
              <a:defRPr sz="900" cap="all" baseline="0">
                <a:solidFill>
                  <a:schemeClr val="bg1"/>
                </a:solidFill>
              </a:defRPr>
            </a:lvl1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you">
    <p:bg>
      <p:bgPr>
        <a:solidFill>
          <a:schemeClr val="accent1"/>
        </a:solidFill>
        <a:effectLst/>
      </p:bgPr>
    </p:bg>
    <p:spTree>
      <p:nvGrpSpPr>
        <p:cNvPr id="1" name=""/>
        <p:cNvGrpSpPr/>
        <p:nvPr/>
      </p:nvGrpSpPr>
      <p:grpSpPr>
        <a:xfrm>
          <a:off x="0" y="0"/>
          <a:ext cx="0" cy="0"/>
          <a:chOff x="0" y="0"/>
          <a:chExt cx="0" cy="0"/>
        </a:xfrm>
      </p:grpSpPr>
      <p:pic>
        <p:nvPicPr>
          <p:cNvPr id="7" name="Picture 6" descr="20966 HEA PaCCSC_PPT_Template_16x9_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5400" y="3871924"/>
            <a:ext cx="9859675" cy="6570652"/>
          </a:xfrm>
          <a:prstGeom prst="rect">
            <a:avLst/>
          </a:prstGeom>
        </p:spPr>
      </p:pic>
      <p:sp>
        <p:nvSpPr>
          <p:cNvPr id="5" name="Title 1"/>
          <p:cNvSpPr>
            <a:spLocks noGrp="1"/>
          </p:cNvSpPr>
          <p:nvPr>
            <p:ph type="ctrTitle" hasCustomPrompt="1"/>
          </p:nvPr>
        </p:nvSpPr>
        <p:spPr>
          <a:xfrm>
            <a:off x="2160579" y="3614690"/>
            <a:ext cx="8928109" cy="3634458"/>
          </a:xfrm>
        </p:spPr>
        <p:txBody>
          <a:bodyPr lIns="0" tIns="0" rIns="0" bIns="0" anchor="t" anchorCtr="0">
            <a:noAutofit/>
          </a:bodyPr>
          <a:lstStyle>
            <a:lvl1pPr marL="0" indent="0" algn="l">
              <a:lnSpc>
                <a:spcPts val="6600"/>
              </a:lnSpc>
              <a:tabLst>
                <a:tab pos="1858963" algn="l"/>
              </a:tabLst>
              <a:defRPr sz="7000">
                <a:solidFill>
                  <a:schemeClr val="bg1"/>
                </a:solidFill>
              </a:defRPr>
            </a:lvl1pPr>
          </a:lstStyle>
          <a:p>
            <a:r>
              <a:rPr lang="en-US" dirty="0"/>
              <a:t>Thank</a:t>
            </a:r>
            <a:br>
              <a:rPr lang="en-US" dirty="0"/>
            </a:br>
            <a:r>
              <a:rPr lang="en-US" dirty="0"/>
              <a:t>	you</a:t>
            </a:r>
          </a:p>
        </p:txBody>
      </p:sp>
      <p:sp>
        <p:nvSpPr>
          <p:cNvPr id="6" name="Text Placeholder 42"/>
          <p:cNvSpPr>
            <a:spLocks noGrp="1"/>
          </p:cNvSpPr>
          <p:nvPr>
            <p:ph type="body" sz="quarter" idx="10" hasCustomPrompt="1"/>
          </p:nvPr>
        </p:nvSpPr>
        <p:spPr>
          <a:xfrm>
            <a:off x="11329044" y="9883125"/>
            <a:ext cx="2195992" cy="197804"/>
          </a:xfrm>
        </p:spPr>
        <p:txBody>
          <a:bodyPr lIns="0" tIns="0" rIns="0" bIns="0">
            <a:noAutofit/>
          </a:bodyPr>
          <a:lstStyle>
            <a:lvl1pPr marL="0" marR="0" indent="0" algn="l" defTabSz="13919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1391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UTS CRICOS Provider Code: 00099F</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8038" y="555977"/>
            <a:ext cx="12019001" cy="2018416"/>
          </a:xfrm>
          <a:prstGeom prst="rect">
            <a:avLst/>
          </a:prstGeom>
        </p:spPr>
        <p:txBody>
          <a:bodyPr vert="horz" lIns="58455" tIns="29231" rIns="58455" bIns="2923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58038" y="2779851"/>
            <a:ext cx="12019001" cy="6625718"/>
          </a:xfrm>
          <a:prstGeom prst="rect">
            <a:avLst/>
          </a:prstGeom>
        </p:spPr>
        <p:txBody>
          <a:bodyPr vert="horz" lIns="58455" tIns="29231" rIns="58455" bIns="292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58038" y="9678727"/>
            <a:ext cx="3135391" cy="555971"/>
          </a:xfrm>
          <a:prstGeom prst="rect">
            <a:avLst/>
          </a:prstGeom>
        </p:spPr>
        <p:txBody>
          <a:bodyPr vert="horz" lIns="58455" tIns="29231" rIns="58455" bIns="29231" rtlCol="0" anchor="ctr"/>
          <a:lstStyle>
            <a:lvl1pPr algn="l">
              <a:defRPr sz="1600">
                <a:solidFill>
                  <a:schemeClr val="tx1">
                    <a:tint val="75000"/>
                  </a:schemeClr>
                </a:solidFill>
              </a:defRPr>
            </a:lvl1pPr>
          </a:lstStyle>
          <a:p>
            <a:fld id="{00EE020C-9F1F-9A49-8821-3E1D5D886207}" type="datetimeFigureOut">
              <a:rPr lang="en-US" smtClean="0"/>
              <a:t>5/27/2021</a:t>
            </a:fld>
            <a:endParaRPr lang="en-US" dirty="0"/>
          </a:p>
        </p:txBody>
      </p:sp>
      <p:sp>
        <p:nvSpPr>
          <p:cNvPr id="5" name="Footer Placeholder 4"/>
          <p:cNvSpPr>
            <a:spLocks noGrp="1"/>
          </p:cNvSpPr>
          <p:nvPr>
            <p:ph type="ftr" sz="quarter" idx="3"/>
          </p:nvPr>
        </p:nvSpPr>
        <p:spPr>
          <a:xfrm>
            <a:off x="4615998" y="9678727"/>
            <a:ext cx="4703086" cy="555971"/>
          </a:xfrm>
          <a:prstGeom prst="rect">
            <a:avLst/>
          </a:prstGeom>
        </p:spPr>
        <p:txBody>
          <a:bodyPr vert="horz" lIns="58455" tIns="29231" rIns="58455" bIns="29231"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841649" y="9678727"/>
            <a:ext cx="3135391" cy="555971"/>
          </a:xfrm>
          <a:prstGeom prst="rect">
            <a:avLst/>
          </a:prstGeom>
        </p:spPr>
        <p:txBody>
          <a:bodyPr vert="horz" lIns="58455" tIns="29231" rIns="58455" bIns="29231" rtlCol="0" anchor="ctr"/>
          <a:lstStyle>
            <a:lvl1pPr algn="r">
              <a:defRPr sz="1600">
                <a:solidFill>
                  <a:schemeClr val="tx1">
                    <a:tint val="75000"/>
                  </a:schemeClr>
                </a:solidFill>
              </a:defRPr>
            </a:lvl1pPr>
          </a:lstStyle>
          <a:p>
            <a:fld id="{E32CA18A-09E8-B346-9D1F-8EB2C340C7E4}" type="slidenum">
              <a:rPr lang="en-US" smtClean="0"/>
              <a:t>‹#›</a:t>
            </a:fld>
            <a:endParaRPr lang="en-US" dirty="0"/>
          </a:p>
        </p:txBody>
      </p:sp>
    </p:spTree>
    <p:extLst>
      <p:ext uri="{BB962C8B-B14F-4D97-AF65-F5344CB8AC3E}">
        <p14:creationId xmlns:p14="http://schemas.microsoft.com/office/powerpoint/2010/main" val="675614093"/>
      </p:ext>
    </p:extLst>
  </p:cSld>
  <p:clrMap bg1="lt1" tx1="dk1" bg2="lt2" tx2="dk2" accent1="accent1" accent2="accent2" accent3="accent3" accent4="accent4" accent5="accent5" accent6="accent6" hlink="hlink" folHlink="folHlink"/>
  <p:sldLayoutIdLst>
    <p:sldLayoutId id="2147483689" r:id="rId1"/>
    <p:sldLayoutId id="2147483681" r:id="rId2"/>
    <p:sldLayoutId id="2147483688" r:id="rId3"/>
    <p:sldLayoutId id="2147483686" r:id="rId4"/>
    <p:sldLayoutId id="2147483685" r:id="rId5"/>
    <p:sldLayoutId id="2147483661" r:id="rId6"/>
  </p:sldLayoutIdLst>
  <p:txStyles>
    <p:titleStyle>
      <a:lvl1pPr algn="l" defTabSz="1169047" rtl="0" eaLnBrk="1" latinLnBrk="0" hangingPunct="1">
        <a:lnSpc>
          <a:spcPct val="90000"/>
        </a:lnSpc>
        <a:spcBef>
          <a:spcPct val="0"/>
        </a:spcBef>
        <a:buNone/>
        <a:defRPr sz="5700" kern="1200">
          <a:solidFill>
            <a:schemeClr val="tx1"/>
          </a:solidFill>
          <a:latin typeface="+mj-lt"/>
          <a:ea typeface="+mj-ea"/>
          <a:cs typeface="+mj-cs"/>
        </a:defRPr>
      </a:lvl1pPr>
    </p:titleStyle>
    <p:bodyStyle>
      <a:lvl1pPr marL="292263" indent="-292263" algn="l" defTabSz="1169047" rtl="0" eaLnBrk="1" latinLnBrk="0" hangingPunct="1">
        <a:lnSpc>
          <a:spcPct val="90000"/>
        </a:lnSpc>
        <a:spcBef>
          <a:spcPts val="1279"/>
        </a:spcBef>
        <a:buFont typeface="Arial" panose="020B0604020202020204" pitchFamily="34" charset="0"/>
        <a:buChar char="•"/>
        <a:defRPr sz="3600" kern="1200">
          <a:solidFill>
            <a:schemeClr val="tx1"/>
          </a:solidFill>
          <a:latin typeface="+mn-lt"/>
          <a:ea typeface="+mn-ea"/>
          <a:cs typeface="+mn-cs"/>
        </a:defRPr>
      </a:lvl1pPr>
      <a:lvl2pPr marL="876784" indent="-292263" algn="l" defTabSz="1169047" rtl="0" eaLnBrk="1" latinLnBrk="0" hangingPunct="1">
        <a:lnSpc>
          <a:spcPct val="90000"/>
        </a:lnSpc>
        <a:spcBef>
          <a:spcPts val="640"/>
        </a:spcBef>
        <a:buFont typeface="Arial" panose="020B0604020202020204" pitchFamily="34" charset="0"/>
        <a:buChar char="•"/>
        <a:defRPr sz="2900" kern="1200">
          <a:solidFill>
            <a:schemeClr val="tx1"/>
          </a:solidFill>
          <a:latin typeface="+mn-lt"/>
          <a:ea typeface="+mn-ea"/>
          <a:cs typeface="+mn-cs"/>
        </a:defRPr>
      </a:lvl2pPr>
      <a:lvl3pPr marL="1461310" indent="-292263" algn="l" defTabSz="1169047" rtl="0" eaLnBrk="1" latinLnBrk="0" hangingPunct="1">
        <a:lnSpc>
          <a:spcPct val="90000"/>
        </a:lnSpc>
        <a:spcBef>
          <a:spcPts val="640"/>
        </a:spcBef>
        <a:buFont typeface="Arial" panose="020B0604020202020204" pitchFamily="34" charset="0"/>
        <a:buChar char="•"/>
        <a:defRPr sz="2500" kern="1200">
          <a:solidFill>
            <a:schemeClr val="tx1"/>
          </a:solidFill>
          <a:latin typeface="+mn-lt"/>
          <a:ea typeface="+mn-ea"/>
          <a:cs typeface="+mn-cs"/>
        </a:defRPr>
      </a:lvl3pPr>
      <a:lvl4pPr marL="2045831"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4pPr>
      <a:lvl5pPr marL="2630355"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5pPr>
      <a:lvl6pPr marL="3214880"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6pPr>
      <a:lvl7pPr marL="3799402"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7pPr>
      <a:lvl8pPr marL="4383928"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8pPr>
      <a:lvl9pPr marL="4968446"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69047" rtl="0" eaLnBrk="1" latinLnBrk="0" hangingPunct="1">
        <a:defRPr sz="2300" kern="1200">
          <a:solidFill>
            <a:schemeClr val="tx1"/>
          </a:solidFill>
          <a:latin typeface="+mn-lt"/>
          <a:ea typeface="+mn-ea"/>
          <a:cs typeface="+mn-cs"/>
        </a:defRPr>
      </a:lvl1pPr>
      <a:lvl2pPr marL="584523" algn="l" defTabSz="1169047" rtl="0" eaLnBrk="1" latinLnBrk="0" hangingPunct="1">
        <a:defRPr sz="2300" kern="1200">
          <a:solidFill>
            <a:schemeClr val="tx1"/>
          </a:solidFill>
          <a:latin typeface="+mn-lt"/>
          <a:ea typeface="+mn-ea"/>
          <a:cs typeface="+mn-cs"/>
        </a:defRPr>
      </a:lvl2pPr>
      <a:lvl3pPr marL="1169047" algn="l" defTabSz="1169047" rtl="0" eaLnBrk="1" latinLnBrk="0" hangingPunct="1">
        <a:defRPr sz="2300" kern="1200">
          <a:solidFill>
            <a:schemeClr val="tx1"/>
          </a:solidFill>
          <a:latin typeface="+mn-lt"/>
          <a:ea typeface="+mn-ea"/>
          <a:cs typeface="+mn-cs"/>
        </a:defRPr>
      </a:lvl3pPr>
      <a:lvl4pPr marL="1753573" algn="l" defTabSz="1169047" rtl="0" eaLnBrk="1" latinLnBrk="0" hangingPunct="1">
        <a:defRPr sz="2300" kern="1200">
          <a:solidFill>
            <a:schemeClr val="tx1"/>
          </a:solidFill>
          <a:latin typeface="+mn-lt"/>
          <a:ea typeface="+mn-ea"/>
          <a:cs typeface="+mn-cs"/>
        </a:defRPr>
      </a:lvl4pPr>
      <a:lvl5pPr marL="2338094" algn="l" defTabSz="1169047" rtl="0" eaLnBrk="1" latinLnBrk="0" hangingPunct="1">
        <a:defRPr sz="2300" kern="1200">
          <a:solidFill>
            <a:schemeClr val="tx1"/>
          </a:solidFill>
          <a:latin typeface="+mn-lt"/>
          <a:ea typeface="+mn-ea"/>
          <a:cs typeface="+mn-cs"/>
        </a:defRPr>
      </a:lvl5pPr>
      <a:lvl6pPr marL="2922617" algn="l" defTabSz="1169047" rtl="0" eaLnBrk="1" latinLnBrk="0" hangingPunct="1">
        <a:defRPr sz="2300" kern="1200">
          <a:solidFill>
            <a:schemeClr val="tx1"/>
          </a:solidFill>
          <a:latin typeface="+mn-lt"/>
          <a:ea typeface="+mn-ea"/>
          <a:cs typeface="+mn-cs"/>
        </a:defRPr>
      </a:lvl6pPr>
      <a:lvl7pPr marL="3507141" algn="l" defTabSz="1169047" rtl="0" eaLnBrk="1" latinLnBrk="0" hangingPunct="1">
        <a:defRPr sz="2300" kern="1200">
          <a:solidFill>
            <a:schemeClr val="tx1"/>
          </a:solidFill>
          <a:latin typeface="+mn-lt"/>
          <a:ea typeface="+mn-ea"/>
          <a:cs typeface="+mn-cs"/>
        </a:defRPr>
      </a:lvl7pPr>
      <a:lvl8pPr marL="4091664" algn="l" defTabSz="1169047" rtl="0" eaLnBrk="1" latinLnBrk="0" hangingPunct="1">
        <a:defRPr sz="2300" kern="1200">
          <a:solidFill>
            <a:schemeClr val="tx1"/>
          </a:solidFill>
          <a:latin typeface="+mn-lt"/>
          <a:ea typeface="+mn-ea"/>
          <a:cs typeface="+mn-cs"/>
        </a:defRPr>
      </a:lvl8pPr>
      <a:lvl9pPr marL="4676190" algn="l" defTabSz="1169047"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ts.edu.au/research-and-teaching/our-research/impacct/impacct-trials-coordination-centre/about-us/itcc-tea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uts.edu.au/research-and-teaching/our-research/IMPACCT/paccsc/clinical-trials-health-professionals/life-spac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RAPID@uts.edu.au" TargetMode="External"/><Relationship Id="rId2" Type="http://schemas.openxmlformats.org/officeDocument/2006/relationships/hyperlink" Target="https://www.uts.edu.au/research-and-teaching/our-research/impacct/impacct-trials-coordination-centre/about-us/itcc-team" TargetMode="Externa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uts.edu.au/research-and-teaching/our-research/IMPACCT/paccsc/membership"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facebook.com/UTSHealth" TargetMode="External"/><Relationship Id="rId7" Type="http://schemas.openxmlformats.org/officeDocument/2006/relationships/image" Target="../media/image23.png"/><Relationship Id="rId2" Type="http://schemas.openxmlformats.org/officeDocument/2006/relationships/hyperlink" Target="https://twitter.com/pa_ccsc" TargetMode="External"/><Relationship Id="rId1" Type="http://schemas.openxmlformats.org/officeDocument/2006/relationships/slideLayout" Target="../slideLayouts/slideLayout3.xml"/><Relationship Id="rId6" Type="http://schemas.openxmlformats.org/officeDocument/2006/relationships/hyperlink" Target="mailto:paccsc@uts.edu.au" TargetMode="External"/><Relationship Id="rId5" Type="http://schemas.openxmlformats.org/officeDocument/2006/relationships/hyperlink" Target="https://www.uts.edu.au/research-and-teaching/our-research/IMPACCT/paccsc/about-paccsc" TargetMode="External"/><Relationship Id="rId4" Type="http://schemas.openxmlformats.org/officeDocument/2006/relationships/hyperlink" Target="https://www.linkedin.com/showcase/uts-faculty-of-health/" TargetMode="Externa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ts.edu.au/research-and-teaching/our-research/impacct/palliative-care-clinical-studies-collaborative/research-symptom-nod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Palliative Care Clinical Studies Collaborative (PaCCSC)</a:t>
            </a:r>
          </a:p>
        </p:txBody>
      </p:sp>
      <p:sp>
        <p:nvSpPr>
          <p:cNvPr id="3" name="Subtitle 2"/>
          <p:cNvSpPr>
            <a:spLocks noGrp="1"/>
          </p:cNvSpPr>
          <p:nvPr>
            <p:ph type="subTitle" idx="1"/>
          </p:nvPr>
        </p:nvSpPr>
        <p:spPr/>
        <p:txBody>
          <a:bodyPr/>
          <a:lstStyle/>
          <a:p>
            <a:r>
              <a:rPr lang="en-US" sz="4000" dirty="0"/>
              <a:t>About PaCCSC</a:t>
            </a:r>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404492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Clinical trials</a:t>
            </a:r>
          </a:p>
        </p:txBody>
      </p:sp>
    </p:spTree>
    <p:extLst>
      <p:ext uri="{BB962C8B-B14F-4D97-AF65-F5344CB8AC3E}">
        <p14:creationId xmlns:p14="http://schemas.microsoft.com/office/powerpoint/2010/main" val="155325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48" y="1683313"/>
            <a:ext cx="5969765" cy="954379"/>
          </a:xfrm>
        </p:spPr>
        <p:txBody>
          <a:bodyPr/>
          <a:lstStyle/>
          <a:p>
            <a:r>
              <a:rPr lang="en-US" dirty="0"/>
              <a:t>Current clinical trials</a:t>
            </a:r>
          </a:p>
        </p:txBody>
      </p:sp>
      <p:sp>
        <p:nvSpPr>
          <p:cNvPr id="3" name="Text Placeholder 2"/>
          <p:cNvSpPr>
            <a:spLocks noGrp="1"/>
          </p:cNvSpPr>
          <p:nvPr>
            <p:ph type="body" sz="quarter" idx="12"/>
          </p:nvPr>
        </p:nvSpPr>
        <p:spPr>
          <a:xfrm>
            <a:off x="1078548" y="2902803"/>
            <a:ext cx="12134397" cy="1943261"/>
          </a:xfrm>
        </p:spPr>
        <p:txBody>
          <a:bodyPr/>
          <a:lstStyle/>
          <a:p>
            <a:pPr marL="0" lvl="1" indent="0">
              <a:buNone/>
            </a:pPr>
            <a:r>
              <a:rPr lang="en-US" sz="2000" dirty="0"/>
              <a:t>PaCCSC conducts and provides support for clinical trials that contribute to the improved quality of life for people living with life-limiting illness. </a:t>
            </a:r>
          </a:p>
          <a:p>
            <a:pPr marL="0" lvl="1" indent="0">
              <a:buNone/>
            </a:pPr>
            <a:r>
              <a:rPr lang="en-US" sz="2000" dirty="0"/>
              <a:t>Information about current and closed clinical trials is available on the </a:t>
            </a:r>
            <a:r>
              <a:rPr lang="en-US" sz="2000" dirty="0">
                <a:hlinkClick r:id="rId3"/>
              </a:rPr>
              <a:t>PaCCSC clinical trials page </a:t>
            </a:r>
            <a:r>
              <a:rPr lang="en-US" sz="2000" dirty="0"/>
              <a:t>where you can also find links to related publications.</a:t>
            </a:r>
          </a:p>
          <a:p>
            <a:pPr marL="0" lvl="1" indent="0">
              <a:buNone/>
            </a:pPr>
            <a:endParaRPr lang="en-US" sz="2000"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Palliative care clinical studies collaborative</a:t>
            </a:r>
          </a:p>
        </p:txBody>
      </p:sp>
      <p:sp>
        <p:nvSpPr>
          <p:cNvPr id="8" name="Text Placeholder 2">
            <a:extLst>
              <a:ext uri="{FF2B5EF4-FFF2-40B4-BE49-F238E27FC236}">
                <a16:creationId xmlns:a16="http://schemas.microsoft.com/office/drawing/2014/main" id="{80EF8E37-6ABD-444A-B68D-93B61586D55A}"/>
              </a:ext>
            </a:extLst>
          </p:cNvPr>
          <p:cNvSpPr txBox="1">
            <a:spLocks/>
          </p:cNvSpPr>
          <p:nvPr/>
        </p:nvSpPr>
        <p:spPr>
          <a:xfrm>
            <a:off x="1078548" y="4827297"/>
            <a:ext cx="12134397" cy="3339130"/>
          </a:xfrm>
          <a:prstGeom prst="rect">
            <a:avLst/>
          </a:prstGeom>
        </p:spPr>
        <p:txBody>
          <a:bodyPr vert="horz" lIns="0" tIns="0" rIns="0" bIns="0" numCol="2" spcCol="720000" rtlCol="0">
            <a:noAutofit/>
          </a:bodyPr>
          <a:lstStyle>
            <a:lvl1pPr marL="390052" indent="0" algn="l" defTabSz="1169047" rtl="0" eaLnBrk="1" latinLnBrk="0" hangingPunct="1">
              <a:lnSpc>
                <a:spcPct val="100000"/>
              </a:lnSpc>
              <a:spcBef>
                <a:spcPts val="3000"/>
              </a:spcBef>
              <a:spcAft>
                <a:spcPts val="343"/>
              </a:spcAft>
              <a:buFont typeface="Arial" panose="020B0604020202020204" pitchFamily="34" charset="0"/>
              <a:buNone/>
              <a:tabLst/>
              <a:defRPr sz="3000" kern="1200">
                <a:solidFill>
                  <a:schemeClr val="tx1"/>
                </a:solidFill>
                <a:latin typeface="+mn-lt"/>
                <a:ea typeface="+mn-ea"/>
                <a:cs typeface="+mn-cs"/>
              </a:defRPr>
            </a:lvl1pPr>
            <a:lvl2pPr marL="362839" indent="-362839" algn="l" defTabSz="1169047" rtl="0" eaLnBrk="1" latinLnBrk="0" hangingPunct="1">
              <a:lnSpc>
                <a:spcPct val="100000"/>
              </a:lnSpc>
              <a:spcBef>
                <a:spcPts val="3000"/>
              </a:spcBef>
              <a:spcAft>
                <a:spcPts val="343"/>
              </a:spcAft>
              <a:buClr>
                <a:schemeClr val="accent1"/>
              </a:buClr>
              <a:buFont typeface="Arial" charset="0"/>
              <a:buChar char="•"/>
              <a:tabLst/>
              <a:defRPr sz="3000" kern="1200">
                <a:solidFill>
                  <a:schemeClr val="tx1"/>
                </a:solidFill>
                <a:latin typeface="+mn-lt"/>
                <a:ea typeface="+mn-ea"/>
                <a:cs typeface="+mn-cs"/>
              </a:defRPr>
            </a:lvl2pPr>
            <a:lvl3pPr marL="616826" indent="-208632" algn="l" defTabSz="1169047" rtl="0" eaLnBrk="1" latinLnBrk="0" hangingPunct="1">
              <a:lnSpc>
                <a:spcPct val="100000"/>
              </a:lnSpc>
              <a:spcBef>
                <a:spcPts val="3000"/>
              </a:spcBef>
              <a:spcAft>
                <a:spcPts val="343"/>
              </a:spcAft>
              <a:buClr>
                <a:schemeClr val="tx1"/>
              </a:buClr>
              <a:buFont typeface="Arial" panose="020B0604020202020204" pitchFamily="34" charset="0"/>
              <a:buChar char="•"/>
              <a:tabLst/>
              <a:defRPr sz="3000" kern="1200">
                <a:solidFill>
                  <a:schemeClr val="tx1"/>
                </a:solidFill>
                <a:latin typeface="+mn-lt"/>
                <a:ea typeface="+mn-ea"/>
                <a:cs typeface="+mn-cs"/>
              </a:defRPr>
            </a:lvl3pPr>
            <a:lvl4pPr marL="943381" indent="-299342" algn="l" defTabSz="1169047" rtl="0" eaLnBrk="1" latinLnBrk="0" hangingPunct="1">
              <a:lnSpc>
                <a:spcPct val="100000"/>
              </a:lnSpc>
              <a:spcBef>
                <a:spcPts val="3000"/>
              </a:spcBef>
              <a:spcAft>
                <a:spcPts val="0"/>
              </a:spcAft>
              <a:buFont typeface=".AppleSystemUIFont" charset="-120"/>
              <a:buChar char="–"/>
              <a:tabLst/>
              <a:defRPr sz="3000" kern="1200">
                <a:solidFill>
                  <a:schemeClr val="tx1"/>
                </a:solidFill>
                <a:latin typeface="+mn-lt"/>
                <a:ea typeface="+mn-ea"/>
                <a:cs typeface="+mn-cs"/>
              </a:defRPr>
            </a:lvl4pPr>
            <a:lvl5pPr marL="943381" indent="-326555" algn="l" defTabSz="1169047" rtl="0" eaLnBrk="1" latinLnBrk="0" hangingPunct="1">
              <a:lnSpc>
                <a:spcPct val="100000"/>
              </a:lnSpc>
              <a:spcBef>
                <a:spcPts val="3000"/>
              </a:spcBef>
              <a:buFont typeface="+mj-lt"/>
              <a:buAutoNum type="arabicPeriod"/>
              <a:tabLst/>
              <a:defRPr sz="3000" kern="1200">
                <a:solidFill>
                  <a:schemeClr val="tx1"/>
                </a:solidFill>
                <a:latin typeface="+mn-lt"/>
                <a:ea typeface="+mn-ea"/>
                <a:cs typeface="+mn-cs"/>
              </a:defRPr>
            </a:lvl5pPr>
            <a:lvl6pPr marL="3214880"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6pPr>
            <a:lvl7pPr marL="3799402"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7pPr>
            <a:lvl8pPr marL="4383928"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8pPr>
            <a:lvl9pPr marL="4968446"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9pPr>
          </a:lstStyle>
          <a:p>
            <a:pPr marL="0" lvl="1" indent="0">
              <a:buNone/>
            </a:pPr>
            <a:r>
              <a:rPr lang="en-US" sz="2000" dirty="0"/>
              <a:t>Closed clinical trials:</a:t>
            </a:r>
          </a:p>
          <a:p>
            <a:pPr lvl="1">
              <a:spcBef>
                <a:spcPts val="600"/>
              </a:spcBef>
            </a:pPr>
            <a:r>
              <a:rPr lang="en-US" sz="2000" dirty="0"/>
              <a:t>Breathlessness Exertion and Morphine Sulphate (BEAMS)</a:t>
            </a:r>
          </a:p>
          <a:p>
            <a:pPr lvl="1">
              <a:spcBef>
                <a:spcPts val="600"/>
              </a:spcBef>
            </a:pPr>
            <a:r>
              <a:rPr lang="en-US" sz="2000" dirty="0"/>
              <a:t>Management of constipation in palliative care</a:t>
            </a:r>
          </a:p>
          <a:p>
            <a:pPr lvl="1">
              <a:spcBef>
                <a:spcPts val="600"/>
              </a:spcBef>
            </a:pPr>
            <a:r>
              <a:rPr lang="en-US" sz="2000" dirty="0"/>
              <a:t>Morphine or Placebo (MOP)</a:t>
            </a:r>
          </a:p>
          <a:p>
            <a:pPr lvl="1">
              <a:spcBef>
                <a:spcPts val="600"/>
              </a:spcBef>
            </a:pPr>
            <a:r>
              <a:rPr lang="en-US" sz="2000" dirty="0"/>
              <a:t>Pyridostigmine for constipation</a:t>
            </a:r>
          </a:p>
          <a:p>
            <a:pPr lvl="1">
              <a:spcBef>
                <a:spcPts val="600"/>
              </a:spcBef>
            </a:pPr>
            <a:r>
              <a:rPr lang="en-US" sz="2000" dirty="0"/>
              <a:t>Risperidone and haloperidol in delirium</a:t>
            </a:r>
          </a:p>
          <a:p>
            <a:pPr lvl="1">
              <a:spcBef>
                <a:spcPts val="600"/>
              </a:spcBef>
            </a:pPr>
            <a:r>
              <a:rPr lang="en-US" sz="2000" dirty="0"/>
              <a:t>Sertraline for breathlessness</a:t>
            </a:r>
          </a:p>
          <a:p>
            <a:pPr lvl="1"/>
            <a:endParaRPr lang="en-US" sz="2000" dirty="0"/>
          </a:p>
          <a:p>
            <a:pPr lvl="1"/>
            <a:endParaRPr lang="en-US" sz="2000" dirty="0"/>
          </a:p>
          <a:p>
            <a:pPr marL="0" lvl="1" indent="0">
              <a:buNone/>
            </a:pPr>
            <a:endParaRPr lang="en-US" sz="2000" dirty="0"/>
          </a:p>
          <a:p>
            <a:pPr marL="0" lvl="1" indent="0">
              <a:buNone/>
            </a:pPr>
            <a:r>
              <a:rPr lang="en-US" sz="2000" dirty="0"/>
              <a:t>Open clinical trials (program growing)</a:t>
            </a:r>
          </a:p>
          <a:p>
            <a:pPr lvl="1">
              <a:spcBef>
                <a:spcPts val="600"/>
              </a:spcBef>
            </a:pPr>
            <a:r>
              <a:rPr lang="en-US" sz="2000" dirty="0"/>
              <a:t>BETTER-B (Aus)</a:t>
            </a:r>
            <a:endParaRPr lang="en-US" sz="2000" dirty="0">
              <a:hlinkClick r:id="rId4"/>
            </a:endParaRPr>
          </a:p>
          <a:p>
            <a:pPr lvl="1">
              <a:spcBef>
                <a:spcPts val="600"/>
              </a:spcBef>
            </a:pPr>
            <a:r>
              <a:rPr lang="en-US" sz="2000" dirty="0"/>
              <a:t>Life-space assessment – palliative care (LSA-PC)</a:t>
            </a:r>
          </a:p>
          <a:p>
            <a:pPr lvl="1">
              <a:spcBef>
                <a:spcPts val="600"/>
              </a:spcBef>
            </a:pPr>
            <a:r>
              <a:rPr lang="en-US" sz="2000" dirty="0"/>
              <a:t>SKIPMDD study</a:t>
            </a:r>
          </a:p>
          <a:p>
            <a:pPr lvl="1">
              <a:spcBef>
                <a:spcPts val="600"/>
              </a:spcBef>
            </a:pPr>
            <a:r>
              <a:rPr lang="en-US" sz="2000" dirty="0"/>
              <a:t>The UP study</a:t>
            </a:r>
          </a:p>
          <a:p>
            <a:endParaRPr lang="en-US" dirty="0"/>
          </a:p>
          <a:p>
            <a:endParaRPr lang="en-US" dirty="0"/>
          </a:p>
          <a:p>
            <a:endParaRPr lang="en-US" dirty="0"/>
          </a:p>
        </p:txBody>
      </p:sp>
    </p:spTree>
    <p:extLst>
      <p:ext uri="{BB962C8B-B14F-4D97-AF65-F5344CB8AC3E}">
        <p14:creationId xmlns:p14="http://schemas.microsoft.com/office/powerpoint/2010/main" val="138653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IMPACCT</a:t>
            </a:r>
            <a:br>
              <a:rPr lang="en-US" dirty="0"/>
            </a:br>
            <a:r>
              <a:rPr lang="en-US" dirty="0"/>
              <a:t>Rapid Program</a:t>
            </a:r>
          </a:p>
        </p:txBody>
      </p:sp>
    </p:spTree>
    <p:extLst>
      <p:ext uri="{BB962C8B-B14F-4D97-AF65-F5344CB8AC3E}">
        <p14:creationId xmlns:p14="http://schemas.microsoft.com/office/powerpoint/2010/main" val="3387297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48" y="1683313"/>
            <a:ext cx="8288190" cy="1592914"/>
          </a:xfrm>
        </p:spPr>
        <p:txBody>
          <a:bodyPr/>
          <a:lstStyle/>
          <a:p>
            <a:r>
              <a:rPr lang="en-US" dirty="0"/>
              <a:t>IMPACCT Rapid Program</a:t>
            </a:r>
          </a:p>
        </p:txBody>
      </p:sp>
      <p:sp>
        <p:nvSpPr>
          <p:cNvPr id="3" name="Text Placeholder 2"/>
          <p:cNvSpPr>
            <a:spLocks noGrp="1"/>
          </p:cNvSpPr>
          <p:nvPr>
            <p:ph type="body" sz="quarter" idx="12"/>
          </p:nvPr>
        </p:nvSpPr>
        <p:spPr>
          <a:xfrm>
            <a:off x="1078548" y="2523067"/>
            <a:ext cx="12134397" cy="2926757"/>
          </a:xfrm>
        </p:spPr>
        <p:txBody>
          <a:bodyPr/>
          <a:lstStyle/>
          <a:p>
            <a:pPr marL="0" lvl="1" indent="0">
              <a:buNone/>
            </a:pPr>
            <a:r>
              <a:rPr lang="en-US" sz="2000" dirty="0"/>
              <a:t>The IMPACCT Rapid Program is a global quality improvement program looking at the prospective use of medications and other interventions commonly used in palliative and supportive care. It is an international, multi-site program of individual research series that provides data on widespread and longer-term use of medications and non-pharmacological interventions. </a:t>
            </a:r>
          </a:p>
          <a:p>
            <a:pPr marL="0" lvl="1" indent="0">
              <a:buNone/>
            </a:pPr>
            <a:r>
              <a:rPr lang="en-US" sz="2000" dirty="0"/>
              <a:t>Any site anywhere in the world can be involved. </a:t>
            </a:r>
          </a:p>
          <a:p>
            <a:pPr marL="0" lvl="1" indent="0">
              <a:buNone/>
            </a:pPr>
            <a:r>
              <a:rPr lang="en-US" sz="2000" dirty="0"/>
              <a:t>To find out more or get involved, go to the </a:t>
            </a:r>
            <a:r>
              <a:rPr lang="en-US" sz="2000" dirty="0">
                <a:hlinkClick r:id="rId2"/>
              </a:rPr>
              <a:t>IMPACCT Trials Coordination Centre </a:t>
            </a:r>
            <a:r>
              <a:rPr lang="en-US" sz="2000" dirty="0"/>
              <a:t>website or email </a:t>
            </a:r>
            <a:r>
              <a:rPr lang="en-US" sz="2000" dirty="0">
                <a:hlinkClick r:id="rId3"/>
              </a:rPr>
              <a:t>Rapid@uts.edu.au</a:t>
            </a:r>
            <a:r>
              <a:rPr lang="en-US" sz="2000" dirty="0"/>
              <a:t>.</a:t>
            </a:r>
          </a:p>
          <a:p>
            <a:pPr marL="0" lvl="1" indent="0">
              <a:buNone/>
            </a:pPr>
            <a:endParaRPr lang="en-US" sz="2000" dirty="0"/>
          </a:p>
          <a:p>
            <a:r>
              <a:rPr lang="en-US" dirty="0"/>
              <a:t> </a:t>
            </a:r>
          </a:p>
          <a:p>
            <a:endParaRPr lang="en-US" dirty="0"/>
          </a:p>
          <a:p>
            <a:endParaRPr lang="en-US" dirty="0"/>
          </a:p>
        </p:txBody>
      </p:sp>
      <p:sp>
        <p:nvSpPr>
          <p:cNvPr id="4" name="Text Placeholder 3"/>
          <p:cNvSpPr>
            <a:spLocks noGrp="1"/>
          </p:cNvSpPr>
          <p:nvPr>
            <p:ph type="body" sz="quarter" idx="11"/>
          </p:nvPr>
        </p:nvSpPr>
        <p:spPr/>
        <p:txBody>
          <a:bodyPr/>
          <a:lstStyle/>
          <a:p>
            <a:r>
              <a:rPr lang="en-US" dirty="0"/>
              <a:t>Palliative care clinical studies collaborative</a:t>
            </a:r>
          </a:p>
        </p:txBody>
      </p:sp>
      <p:sp>
        <p:nvSpPr>
          <p:cNvPr id="8" name="Text Placeholder 2">
            <a:extLst>
              <a:ext uri="{FF2B5EF4-FFF2-40B4-BE49-F238E27FC236}">
                <a16:creationId xmlns:a16="http://schemas.microsoft.com/office/drawing/2014/main" id="{80EF8E37-6ABD-444A-B68D-93B61586D55A}"/>
              </a:ext>
            </a:extLst>
          </p:cNvPr>
          <p:cNvSpPr txBox="1">
            <a:spLocks/>
          </p:cNvSpPr>
          <p:nvPr/>
        </p:nvSpPr>
        <p:spPr>
          <a:xfrm>
            <a:off x="1078548" y="5815584"/>
            <a:ext cx="12134397" cy="3492385"/>
          </a:xfrm>
          <a:prstGeom prst="rect">
            <a:avLst/>
          </a:prstGeom>
        </p:spPr>
        <p:txBody>
          <a:bodyPr vert="horz" lIns="0" tIns="0" rIns="0" bIns="0" numCol="2" spcCol="720000" rtlCol="0">
            <a:noAutofit/>
          </a:bodyPr>
          <a:lstStyle>
            <a:lvl1pPr marL="390052" indent="0" algn="l" defTabSz="1169047" rtl="0" eaLnBrk="1" latinLnBrk="0" hangingPunct="1">
              <a:lnSpc>
                <a:spcPct val="100000"/>
              </a:lnSpc>
              <a:spcBef>
                <a:spcPts val="3000"/>
              </a:spcBef>
              <a:spcAft>
                <a:spcPts val="343"/>
              </a:spcAft>
              <a:buFont typeface="Arial" panose="020B0604020202020204" pitchFamily="34" charset="0"/>
              <a:buNone/>
              <a:tabLst/>
              <a:defRPr sz="3000" kern="1200">
                <a:solidFill>
                  <a:schemeClr val="tx1"/>
                </a:solidFill>
                <a:latin typeface="+mn-lt"/>
                <a:ea typeface="+mn-ea"/>
                <a:cs typeface="+mn-cs"/>
              </a:defRPr>
            </a:lvl1pPr>
            <a:lvl2pPr marL="362839" indent="-362839" algn="l" defTabSz="1169047" rtl="0" eaLnBrk="1" latinLnBrk="0" hangingPunct="1">
              <a:lnSpc>
                <a:spcPct val="100000"/>
              </a:lnSpc>
              <a:spcBef>
                <a:spcPts val="3000"/>
              </a:spcBef>
              <a:spcAft>
                <a:spcPts val="343"/>
              </a:spcAft>
              <a:buClr>
                <a:schemeClr val="accent1"/>
              </a:buClr>
              <a:buFont typeface="Arial" charset="0"/>
              <a:buChar char="•"/>
              <a:tabLst/>
              <a:defRPr sz="3000" kern="1200">
                <a:solidFill>
                  <a:schemeClr val="tx1"/>
                </a:solidFill>
                <a:latin typeface="+mn-lt"/>
                <a:ea typeface="+mn-ea"/>
                <a:cs typeface="+mn-cs"/>
              </a:defRPr>
            </a:lvl2pPr>
            <a:lvl3pPr marL="616826" indent="-208632" algn="l" defTabSz="1169047" rtl="0" eaLnBrk="1" latinLnBrk="0" hangingPunct="1">
              <a:lnSpc>
                <a:spcPct val="100000"/>
              </a:lnSpc>
              <a:spcBef>
                <a:spcPts val="3000"/>
              </a:spcBef>
              <a:spcAft>
                <a:spcPts val="343"/>
              </a:spcAft>
              <a:buClr>
                <a:schemeClr val="tx1"/>
              </a:buClr>
              <a:buFont typeface="Arial" panose="020B0604020202020204" pitchFamily="34" charset="0"/>
              <a:buChar char="•"/>
              <a:tabLst/>
              <a:defRPr sz="3000" kern="1200">
                <a:solidFill>
                  <a:schemeClr val="tx1"/>
                </a:solidFill>
                <a:latin typeface="+mn-lt"/>
                <a:ea typeface="+mn-ea"/>
                <a:cs typeface="+mn-cs"/>
              </a:defRPr>
            </a:lvl3pPr>
            <a:lvl4pPr marL="943381" indent="-299342" algn="l" defTabSz="1169047" rtl="0" eaLnBrk="1" latinLnBrk="0" hangingPunct="1">
              <a:lnSpc>
                <a:spcPct val="100000"/>
              </a:lnSpc>
              <a:spcBef>
                <a:spcPts val="3000"/>
              </a:spcBef>
              <a:spcAft>
                <a:spcPts val="0"/>
              </a:spcAft>
              <a:buFont typeface=".AppleSystemUIFont" charset="-120"/>
              <a:buChar char="–"/>
              <a:tabLst/>
              <a:defRPr sz="3000" kern="1200">
                <a:solidFill>
                  <a:schemeClr val="tx1"/>
                </a:solidFill>
                <a:latin typeface="+mn-lt"/>
                <a:ea typeface="+mn-ea"/>
                <a:cs typeface="+mn-cs"/>
              </a:defRPr>
            </a:lvl4pPr>
            <a:lvl5pPr marL="943381" indent="-326555" algn="l" defTabSz="1169047" rtl="0" eaLnBrk="1" latinLnBrk="0" hangingPunct="1">
              <a:lnSpc>
                <a:spcPct val="100000"/>
              </a:lnSpc>
              <a:spcBef>
                <a:spcPts val="3000"/>
              </a:spcBef>
              <a:buFont typeface="+mj-lt"/>
              <a:buAutoNum type="arabicPeriod"/>
              <a:tabLst/>
              <a:defRPr sz="3000" kern="1200">
                <a:solidFill>
                  <a:schemeClr val="tx1"/>
                </a:solidFill>
                <a:latin typeface="+mn-lt"/>
                <a:ea typeface="+mn-ea"/>
                <a:cs typeface="+mn-cs"/>
              </a:defRPr>
            </a:lvl5pPr>
            <a:lvl6pPr marL="3214880"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6pPr>
            <a:lvl7pPr marL="3799402"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7pPr>
            <a:lvl8pPr marL="4383928"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8pPr>
            <a:lvl9pPr marL="4968446"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9pPr>
          </a:lstStyle>
          <a:p>
            <a:pPr marL="0" lvl="1" indent="0">
              <a:buNone/>
            </a:pPr>
            <a:r>
              <a:rPr lang="en-US" sz="2000" dirty="0"/>
              <a:t>Why Rapid?</a:t>
            </a:r>
          </a:p>
          <a:p>
            <a:pPr lvl="1"/>
            <a:r>
              <a:rPr lang="en-US" sz="2000" dirty="0"/>
              <a:t>Rapid </a:t>
            </a:r>
            <a:r>
              <a:rPr lang="en-US" sz="2000" i="1" dirty="0"/>
              <a:t>data collection</a:t>
            </a:r>
            <a:endParaRPr lang="en-US" sz="2000" dirty="0"/>
          </a:p>
          <a:p>
            <a:pPr lvl="1"/>
            <a:r>
              <a:rPr lang="en-US" sz="2000" dirty="0"/>
              <a:t>Rapid </a:t>
            </a:r>
            <a:r>
              <a:rPr lang="en-US" sz="2000" i="1" dirty="0"/>
              <a:t>collation and analysis</a:t>
            </a:r>
          </a:p>
          <a:p>
            <a:pPr lvl="1"/>
            <a:r>
              <a:rPr lang="en-US" sz="2000" dirty="0"/>
              <a:t>Rapid </a:t>
            </a:r>
            <a:r>
              <a:rPr lang="en-US" sz="2000" i="1" dirty="0"/>
              <a:t>reporting</a:t>
            </a:r>
            <a:endParaRPr lang="en-US" sz="2000" dirty="0"/>
          </a:p>
          <a:p>
            <a:pPr lvl="1"/>
            <a:r>
              <a:rPr lang="en-US" sz="2000" dirty="0"/>
              <a:t>Rapid </a:t>
            </a:r>
            <a:r>
              <a:rPr lang="en-US" sz="2000" i="1" dirty="0"/>
              <a:t>influence on clinical practice</a:t>
            </a:r>
          </a:p>
          <a:p>
            <a:pPr marL="0" lvl="1" indent="0">
              <a:buNone/>
            </a:pPr>
            <a:endParaRPr lang="en-US" sz="2000" i="1" dirty="0"/>
          </a:p>
        </p:txBody>
      </p:sp>
      <p:pic>
        <p:nvPicPr>
          <p:cNvPr id="7" name="Picture 6" descr="Timeline&#10;&#10;Description automatically generated">
            <a:extLst>
              <a:ext uri="{FF2B5EF4-FFF2-40B4-BE49-F238E27FC236}">
                <a16:creationId xmlns:a16="http://schemas.microsoft.com/office/drawing/2014/main" id="{5101F4E8-ADA0-3C45-BBEF-A08D69A73446}"/>
              </a:ext>
            </a:extLst>
          </p:cNvPr>
          <p:cNvPicPr/>
          <p:nvPr/>
        </p:nvPicPr>
        <p:blipFill>
          <a:blip r:embed="rId4">
            <a:extLst>
              <a:ext uri="{28A0092B-C50C-407E-A947-70E740481C1C}">
                <a14:useLocalDpi xmlns:a14="http://schemas.microsoft.com/office/drawing/2010/main" val="0"/>
              </a:ext>
            </a:extLst>
          </a:blip>
          <a:stretch>
            <a:fillRect/>
          </a:stretch>
        </p:blipFill>
        <p:spPr>
          <a:xfrm>
            <a:off x="6146470" y="5449824"/>
            <a:ext cx="6710057" cy="3858145"/>
          </a:xfrm>
          <a:prstGeom prst="rect">
            <a:avLst/>
          </a:prstGeom>
        </p:spPr>
      </p:pic>
    </p:spTree>
    <p:extLst>
      <p:ext uri="{BB962C8B-B14F-4D97-AF65-F5344CB8AC3E}">
        <p14:creationId xmlns:p14="http://schemas.microsoft.com/office/powerpoint/2010/main" val="125930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Researcher support</a:t>
            </a:r>
          </a:p>
        </p:txBody>
      </p:sp>
    </p:spTree>
    <p:extLst>
      <p:ext uri="{BB962C8B-B14F-4D97-AF65-F5344CB8AC3E}">
        <p14:creationId xmlns:p14="http://schemas.microsoft.com/office/powerpoint/2010/main" val="277476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Researcher resources</a:t>
            </a:r>
          </a:p>
        </p:txBody>
      </p:sp>
      <p:sp>
        <p:nvSpPr>
          <p:cNvPr id="4" name="Text Placeholder 3"/>
          <p:cNvSpPr>
            <a:spLocks noGrp="1"/>
          </p:cNvSpPr>
          <p:nvPr>
            <p:ph type="body" sz="quarter" idx="10"/>
          </p:nvPr>
        </p:nvSpPr>
        <p:spPr/>
        <p:txBody>
          <a:bodyPr/>
          <a:lstStyle/>
          <a:p>
            <a:r>
              <a:rPr lang="en-US" dirty="0"/>
              <a:t>What we provide</a:t>
            </a:r>
          </a:p>
          <a:p>
            <a:endParaRPr lang="en-US" dirty="0"/>
          </a:p>
          <a:p>
            <a:endParaRPr lang="en-US" dirty="0"/>
          </a:p>
          <a:p>
            <a:endParaRPr lang="en-US" dirty="0"/>
          </a:p>
        </p:txBody>
      </p:sp>
      <p:sp>
        <p:nvSpPr>
          <p:cNvPr id="5" name="Text Placeholder 4"/>
          <p:cNvSpPr>
            <a:spLocks noGrp="1"/>
          </p:cNvSpPr>
          <p:nvPr>
            <p:ph type="body" sz="quarter" idx="12"/>
          </p:nvPr>
        </p:nvSpPr>
        <p:spPr>
          <a:xfrm>
            <a:off x="1053175" y="4028782"/>
            <a:ext cx="5774345" cy="5261521"/>
          </a:xfrm>
        </p:spPr>
        <p:txBody>
          <a:bodyPr/>
          <a:lstStyle/>
          <a:p>
            <a:r>
              <a:rPr lang="en-US" dirty="0"/>
              <a:t>PaCCSC members benefit from a range of support including face-to-face and remote support from our National Clinical Trials Coordination Centre. </a:t>
            </a:r>
          </a:p>
          <a:p>
            <a:r>
              <a:rPr lang="en-US" dirty="0"/>
              <a:t>We also provide a range of online resources including</a:t>
            </a:r>
          </a:p>
          <a:p>
            <a:pPr marL="285750" indent="-285750">
              <a:buFont typeface="Arial" panose="020B0604020202020204" pitchFamily="34" charset="0"/>
              <a:buChar char="•"/>
            </a:pPr>
            <a:r>
              <a:rPr lang="en-US" dirty="0"/>
              <a:t>Standard operating procedures</a:t>
            </a:r>
          </a:p>
          <a:p>
            <a:pPr marL="285750" indent="-285750">
              <a:buFont typeface="Arial" panose="020B0604020202020204" pitchFamily="34" charset="0"/>
              <a:buChar char="•"/>
            </a:pPr>
            <a:r>
              <a:rPr lang="en-US" dirty="0"/>
              <a:t>Manuals</a:t>
            </a:r>
          </a:p>
          <a:p>
            <a:pPr marL="285750" indent="-285750">
              <a:buFont typeface="Arial" panose="020B0604020202020204" pitchFamily="34" charset="0"/>
              <a:buChar char="•"/>
            </a:pPr>
            <a:r>
              <a:rPr lang="en-US" dirty="0"/>
              <a:t>Guidelines</a:t>
            </a:r>
          </a:p>
          <a:p>
            <a:pPr marL="285750" indent="-285750">
              <a:buFont typeface="Arial" panose="020B0604020202020204" pitchFamily="34" charset="0"/>
              <a:buChar char="•"/>
            </a:pPr>
            <a:r>
              <a:rPr lang="en-US" dirty="0"/>
              <a:t>Templates</a:t>
            </a:r>
          </a:p>
          <a:p>
            <a:pPr marL="285750" indent="-285750">
              <a:buFont typeface="Arial" panose="020B0604020202020204" pitchFamily="34" charset="0"/>
              <a:buChar char="•"/>
            </a:pPr>
            <a:r>
              <a:rPr lang="en-US" dirty="0"/>
              <a:t>Referral resources</a:t>
            </a:r>
          </a:p>
          <a:p>
            <a:pPr marL="285750" indent="-285750">
              <a:buFont typeface="Arial" panose="020B0604020202020204" pitchFamily="34" charset="0"/>
              <a:buChar char="•"/>
            </a:pPr>
            <a:r>
              <a:rPr lang="en-US" dirty="0"/>
              <a:t>Research data management system access</a:t>
            </a:r>
          </a:p>
          <a:p>
            <a:r>
              <a:rPr lang="en-US" dirty="0"/>
              <a:t>We also support new and early career researchers to develop their research questions and new study ideas into clinical trials. This includes support via our concept development workshops and Annual Research Forum.</a:t>
            </a:r>
          </a:p>
          <a:p>
            <a:pPr marL="285750" indent="-285750">
              <a:buFont typeface="Arial" panose="020B0604020202020204" pitchFamily="34" charset="0"/>
              <a:buChar char="•"/>
            </a:pPr>
            <a:endParaRPr lang="en-US" dirty="0"/>
          </a:p>
          <a:p>
            <a:endParaRPr lang="en-US" dirty="0"/>
          </a:p>
          <a:p>
            <a:endParaRPr lang="en-US" dirty="0"/>
          </a:p>
          <a:p>
            <a:endParaRPr lang="en-US" dirty="0"/>
          </a:p>
        </p:txBody>
      </p:sp>
      <p:sp>
        <p:nvSpPr>
          <p:cNvPr id="6" name="Text Placeholder 5"/>
          <p:cNvSpPr>
            <a:spLocks noGrp="1"/>
          </p:cNvSpPr>
          <p:nvPr>
            <p:ph type="body" sz="quarter" idx="11"/>
          </p:nvPr>
        </p:nvSpPr>
        <p:spPr/>
        <p:txBody>
          <a:bodyPr/>
          <a:lstStyle/>
          <a:p>
            <a:r>
              <a:rPr lang="en-US" dirty="0"/>
              <a:t>Palliative care clinical studies collaborative</a:t>
            </a:r>
          </a:p>
        </p:txBody>
      </p:sp>
      <p:pic>
        <p:nvPicPr>
          <p:cNvPr id="10" name="Picture 9">
            <a:extLst>
              <a:ext uri="{FF2B5EF4-FFF2-40B4-BE49-F238E27FC236}">
                <a16:creationId xmlns:a16="http://schemas.microsoft.com/office/drawing/2014/main" id="{5C2940AE-AF5E-4D98-B318-B1D8F5265EE4}"/>
              </a:ext>
            </a:extLst>
          </p:cNvPr>
          <p:cNvPicPr>
            <a:picLocks noChangeAspect="1"/>
          </p:cNvPicPr>
          <p:nvPr/>
        </p:nvPicPr>
        <p:blipFill>
          <a:blip r:embed="rId2"/>
          <a:stretch>
            <a:fillRect/>
          </a:stretch>
        </p:blipFill>
        <p:spPr>
          <a:xfrm>
            <a:off x="6967537" y="3930202"/>
            <a:ext cx="6120914" cy="4438273"/>
          </a:xfrm>
          <a:prstGeom prst="rect">
            <a:avLst/>
          </a:prstGeom>
        </p:spPr>
      </p:pic>
      <p:pic>
        <p:nvPicPr>
          <p:cNvPr id="11" name="Picture 10">
            <a:extLst>
              <a:ext uri="{FF2B5EF4-FFF2-40B4-BE49-F238E27FC236}">
                <a16:creationId xmlns:a16="http://schemas.microsoft.com/office/drawing/2014/main" id="{DF8422C6-D9FF-4717-B952-9A3B63508604}"/>
              </a:ext>
            </a:extLst>
          </p:cNvPr>
          <p:cNvPicPr>
            <a:picLocks noChangeAspect="1"/>
          </p:cNvPicPr>
          <p:nvPr/>
        </p:nvPicPr>
        <p:blipFill>
          <a:blip r:embed="rId3"/>
          <a:stretch>
            <a:fillRect/>
          </a:stretch>
        </p:blipFill>
        <p:spPr>
          <a:xfrm>
            <a:off x="7350841" y="4431118"/>
            <a:ext cx="5733226" cy="4042322"/>
          </a:xfrm>
          <a:prstGeom prst="rect">
            <a:avLst/>
          </a:prstGeom>
        </p:spPr>
      </p:pic>
    </p:spTree>
    <p:extLst>
      <p:ext uri="{BB962C8B-B14F-4D97-AF65-F5344CB8AC3E}">
        <p14:creationId xmlns:p14="http://schemas.microsoft.com/office/powerpoint/2010/main" val="1337869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Membership</a:t>
            </a:r>
          </a:p>
        </p:txBody>
      </p:sp>
    </p:spTree>
    <p:extLst>
      <p:ext uri="{BB962C8B-B14F-4D97-AF65-F5344CB8AC3E}">
        <p14:creationId xmlns:p14="http://schemas.microsoft.com/office/powerpoint/2010/main" val="233990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Become a member</a:t>
            </a:r>
          </a:p>
        </p:txBody>
      </p:sp>
      <p:sp>
        <p:nvSpPr>
          <p:cNvPr id="3" name="Text Placeholder 2"/>
          <p:cNvSpPr>
            <a:spLocks noGrp="1"/>
          </p:cNvSpPr>
          <p:nvPr>
            <p:ph type="body" sz="quarter" idx="12"/>
          </p:nvPr>
        </p:nvSpPr>
        <p:spPr/>
        <p:txBody>
          <a:bodyPr/>
          <a:lstStyle/>
          <a:p>
            <a:r>
              <a:rPr lang="en-US" dirty="0"/>
              <a:t>Members</a:t>
            </a:r>
          </a:p>
          <a:p>
            <a:pPr lvl="1"/>
            <a:r>
              <a:rPr lang="en-US" dirty="0"/>
              <a:t>PaCCSC has a thriving and active membership that includes health professionals, researchers, consumers and industry representatives who are committed to improving palliative care knowledge and quality of life of people with life-limiting illness. </a:t>
            </a:r>
          </a:p>
          <a:p>
            <a:pPr lvl="1"/>
            <a:r>
              <a:rPr lang="en-US" sz="2200" dirty="0">
                <a:solidFill>
                  <a:srgbClr val="0D2EEB"/>
                </a:solidFill>
              </a:rPr>
              <a:t>Benefits</a:t>
            </a:r>
          </a:p>
          <a:p>
            <a:pPr lvl="1"/>
            <a:r>
              <a:rPr lang="en-US" dirty="0"/>
              <a:t> - keep up to date via our newsletter</a:t>
            </a:r>
          </a:p>
          <a:p>
            <a:pPr lvl="1"/>
            <a:r>
              <a:rPr lang="en-US" dirty="0"/>
              <a:t> - attend our annual research forum</a:t>
            </a:r>
          </a:p>
          <a:p>
            <a:pPr lvl="1"/>
            <a:r>
              <a:rPr lang="en-US" dirty="0"/>
              <a:t> - participate in our concept development workshops</a:t>
            </a:r>
          </a:p>
          <a:p>
            <a:pPr lvl="1"/>
            <a:r>
              <a:rPr lang="en-US" dirty="0"/>
              <a:t> - collaborate with like-minded researchers</a:t>
            </a:r>
          </a:p>
          <a:p>
            <a:pPr lvl="1"/>
            <a:r>
              <a:rPr lang="en-US" dirty="0"/>
              <a:t> - access support for your clinical trials</a:t>
            </a:r>
          </a:p>
          <a:p>
            <a:pPr lvl="1"/>
            <a:r>
              <a:rPr lang="en-US" dirty="0"/>
              <a:t> </a:t>
            </a:r>
            <a:r>
              <a:rPr lang="en-US" sz="2200" dirty="0">
                <a:solidFill>
                  <a:srgbClr val="0D2EEB"/>
                </a:solidFill>
              </a:rPr>
              <a:t>Apply</a:t>
            </a:r>
          </a:p>
          <a:p>
            <a:pPr lvl="1"/>
            <a:r>
              <a:rPr lang="en-US" dirty="0"/>
              <a:t>It’s free and it only takes a few minutes to submit your online application via the </a:t>
            </a:r>
            <a:r>
              <a:rPr lang="en-US" dirty="0">
                <a:hlinkClick r:id="rId2"/>
              </a:rPr>
              <a:t>PaCCSC membership page</a:t>
            </a:r>
            <a:r>
              <a:rPr lang="en-US" dirty="0"/>
              <a:t>.</a:t>
            </a:r>
          </a:p>
        </p:txBody>
      </p:sp>
      <p:sp>
        <p:nvSpPr>
          <p:cNvPr id="4" name="Text Placeholder 3"/>
          <p:cNvSpPr>
            <a:spLocks noGrp="1"/>
          </p:cNvSpPr>
          <p:nvPr>
            <p:ph type="body" sz="quarter" idx="11"/>
          </p:nvPr>
        </p:nvSpPr>
        <p:spPr/>
        <p:txBody>
          <a:bodyPr/>
          <a:lstStyle/>
          <a:p>
            <a:r>
              <a:rPr lang="en-US" dirty="0"/>
              <a:t>Palliative care clinical studies collaborative</a:t>
            </a:r>
          </a:p>
        </p:txBody>
      </p:sp>
      <p:pic>
        <p:nvPicPr>
          <p:cNvPr id="6" name="Picture Placeholder 9"/>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17680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Contact us</a:t>
            </a:r>
          </a:p>
        </p:txBody>
      </p:sp>
    </p:spTree>
    <p:extLst>
      <p:ext uri="{BB962C8B-B14F-4D97-AF65-F5344CB8AC3E}">
        <p14:creationId xmlns:p14="http://schemas.microsoft.com/office/powerpoint/2010/main" val="4084043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Stay up to date</a:t>
            </a:r>
          </a:p>
        </p:txBody>
      </p:sp>
      <p:sp>
        <p:nvSpPr>
          <p:cNvPr id="4" name="Text Placeholder 3"/>
          <p:cNvSpPr>
            <a:spLocks noGrp="1"/>
          </p:cNvSpPr>
          <p:nvPr>
            <p:ph type="body" sz="quarter" idx="11"/>
          </p:nvPr>
        </p:nvSpPr>
        <p:spPr/>
        <p:txBody>
          <a:bodyPr/>
          <a:lstStyle/>
          <a:p>
            <a:r>
              <a:rPr lang="en-US" dirty="0"/>
              <a:t>Palliative care clinical studies collaborative</a:t>
            </a:r>
          </a:p>
        </p:txBody>
      </p:sp>
      <p:sp>
        <p:nvSpPr>
          <p:cNvPr id="6" name="Text Placeholder 2">
            <a:extLst>
              <a:ext uri="{FF2B5EF4-FFF2-40B4-BE49-F238E27FC236}">
                <a16:creationId xmlns:a16="http://schemas.microsoft.com/office/drawing/2014/main" id="{83114F57-786A-49D5-959D-D0B8F412FAAF}"/>
              </a:ext>
            </a:extLst>
          </p:cNvPr>
          <p:cNvSpPr>
            <a:spLocks noGrp="1"/>
          </p:cNvSpPr>
          <p:nvPr>
            <p:ph type="body" sz="quarter" idx="12"/>
          </p:nvPr>
        </p:nvSpPr>
        <p:spPr>
          <a:xfrm>
            <a:off x="1074569" y="3506788"/>
            <a:ext cx="12138194" cy="4437062"/>
          </a:xfrm>
        </p:spPr>
        <p:txBody>
          <a:bodyPr/>
          <a:lstStyle/>
          <a:p>
            <a:pPr marL="0" lvl="1" indent="0">
              <a:buNone/>
            </a:pPr>
            <a:r>
              <a:rPr lang="en-US" dirty="0"/>
              <a:t>	</a:t>
            </a:r>
            <a:r>
              <a:rPr lang="en-US" dirty="0">
                <a:hlinkClick r:id="rId2"/>
              </a:rPr>
              <a:t>@pa_ccsc</a:t>
            </a:r>
            <a:endParaRPr lang="en-US" dirty="0"/>
          </a:p>
          <a:p>
            <a:pPr marL="0" lvl="1" indent="0">
              <a:buNone/>
            </a:pPr>
            <a:r>
              <a:rPr lang="en-US" dirty="0"/>
              <a:t>	</a:t>
            </a:r>
            <a:r>
              <a:rPr lang="en-US" dirty="0">
                <a:hlinkClick r:id="rId3"/>
              </a:rPr>
              <a:t>@UTSHealth</a:t>
            </a:r>
            <a:endParaRPr lang="en-US" dirty="0"/>
          </a:p>
          <a:p>
            <a:pPr marL="0" lvl="1" indent="0">
              <a:buNone/>
            </a:pPr>
            <a:r>
              <a:rPr lang="en-US" dirty="0"/>
              <a:t>	</a:t>
            </a:r>
            <a:r>
              <a:rPr lang="en-US" dirty="0">
                <a:hlinkClick r:id="rId4"/>
              </a:rPr>
              <a:t>UTS Faculty of Health</a:t>
            </a:r>
            <a:endParaRPr lang="en-US" dirty="0"/>
          </a:p>
          <a:p>
            <a:pPr marL="0" lvl="1" indent="0">
              <a:buNone/>
            </a:pPr>
            <a:r>
              <a:rPr lang="en-US" dirty="0"/>
              <a:t>W:	</a:t>
            </a:r>
            <a:r>
              <a:rPr lang="en-US" dirty="0">
                <a:hlinkClick r:id="rId5"/>
              </a:rPr>
              <a:t>uts.edu.au/paccsc</a:t>
            </a:r>
            <a:endParaRPr lang="en-US" dirty="0"/>
          </a:p>
          <a:p>
            <a:pPr marL="0" lvl="1" indent="0">
              <a:buNone/>
            </a:pPr>
            <a:r>
              <a:rPr lang="en-US" dirty="0"/>
              <a:t>E:	</a:t>
            </a:r>
            <a:r>
              <a:rPr lang="en-US" dirty="0">
                <a:hlinkClick r:id="rId6"/>
              </a:rPr>
              <a:t>paccsc@uts.edu.au</a:t>
            </a:r>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784A5F2A-989A-42AB-A726-B51E42A0D202}"/>
              </a:ext>
            </a:extLst>
          </p:cNvPr>
          <p:cNvPicPr>
            <a:picLocks noChangeAspect="1"/>
          </p:cNvPicPr>
          <p:nvPr/>
        </p:nvPicPr>
        <p:blipFill>
          <a:blip r:embed="rId7"/>
          <a:stretch>
            <a:fillRect/>
          </a:stretch>
        </p:blipFill>
        <p:spPr>
          <a:xfrm>
            <a:off x="1078548" y="3506788"/>
            <a:ext cx="542591" cy="542591"/>
          </a:xfrm>
          <a:prstGeom prst="rect">
            <a:avLst/>
          </a:prstGeom>
        </p:spPr>
      </p:pic>
      <p:pic>
        <p:nvPicPr>
          <p:cNvPr id="8" name="Picture 7">
            <a:extLst>
              <a:ext uri="{FF2B5EF4-FFF2-40B4-BE49-F238E27FC236}">
                <a16:creationId xmlns:a16="http://schemas.microsoft.com/office/drawing/2014/main" id="{36B6948F-4165-4C5A-B10A-97ED736E84B5}"/>
              </a:ext>
            </a:extLst>
          </p:cNvPr>
          <p:cNvPicPr>
            <a:picLocks noChangeAspect="1"/>
          </p:cNvPicPr>
          <p:nvPr/>
        </p:nvPicPr>
        <p:blipFill>
          <a:blip r:embed="rId8"/>
          <a:stretch>
            <a:fillRect/>
          </a:stretch>
        </p:blipFill>
        <p:spPr>
          <a:xfrm>
            <a:off x="1078548" y="4296181"/>
            <a:ext cx="542591" cy="542591"/>
          </a:xfrm>
          <a:prstGeom prst="rect">
            <a:avLst/>
          </a:prstGeom>
        </p:spPr>
      </p:pic>
      <p:pic>
        <p:nvPicPr>
          <p:cNvPr id="9" name="Picture 8">
            <a:extLst>
              <a:ext uri="{FF2B5EF4-FFF2-40B4-BE49-F238E27FC236}">
                <a16:creationId xmlns:a16="http://schemas.microsoft.com/office/drawing/2014/main" id="{BF70600C-0AA0-46C1-88D5-617DE8561E1D}"/>
              </a:ext>
            </a:extLst>
          </p:cNvPr>
          <p:cNvPicPr>
            <a:picLocks noChangeAspect="1"/>
          </p:cNvPicPr>
          <p:nvPr/>
        </p:nvPicPr>
        <p:blipFill>
          <a:blip r:embed="rId9"/>
          <a:stretch>
            <a:fillRect/>
          </a:stretch>
        </p:blipFill>
        <p:spPr>
          <a:xfrm>
            <a:off x="1104738" y="5154527"/>
            <a:ext cx="542591" cy="536494"/>
          </a:xfrm>
          <a:prstGeom prst="rect">
            <a:avLst/>
          </a:prstGeom>
        </p:spPr>
      </p:pic>
    </p:spTree>
    <p:extLst>
      <p:ext uri="{BB962C8B-B14F-4D97-AF65-F5344CB8AC3E}">
        <p14:creationId xmlns:p14="http://schemas.microsoft.com/office/powerpoint/2010/main" val="100141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History</a:t>
            </a:r>
          </a:p>
        </p:txBody>
      </p:sp>
    </p:spTree>
    <p:extLst>
      <p:ext uri="{BB962C8B-B14F-4D97-AF65-F5344CB8AC3E}">
        <p14:creationId xmlns:p14="http://schemas.microsoft.com/office/powerpoint/2010/main" val="1548932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a:t>
            </a:r>
            <a:br>
              <a:rPr lang="en-US" dirty="0"/>
            </a:br>
            <a:r>
              <a:rPr lang="en-US" dirty="0"/>
              <a:t>	you</a:t>
            </a:r>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81551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Evolution of PaCCSC</a:t>
            </a:r>
          </a:p>
        </p:txBody>
      </p:sp>
      <p:sp>
        <p:nvSpPr>
          <p:cNvPr id="3" name="Text Placeholder 2"/>
          <p:cNvSpPr>
            <a:spLocks noGrp="1"/>
          </p:cNvSpPr>
          <p:nvPr>
            <p:ph type="body" sz="quarter" idx="12"/>
          </p:nvPr>
        </p:nvSpPr>
        <p:spPr>
          <a:xfrm>
            <a:off x="727140" y="3506563"/>
            <a:ext cx="12485805" cy="6411159"/>
          </a:xfrm>
        </p:spPr>
        <p:txBody>
          <a:bodyPr/>
          <a:lstStyle/>
          <a:p>
            <a:pPr lvl="1"/>
            <a:r>
              <a:rPr lang="en-US" sz="2000" dirty="0"/>
              <a:t>2003 - The Australian Government National Palliative Care Program focus on access to appropriate medicines to maintain comfort and function for people living with life-limiting illness</a:t>
            </a:r>
          </a:p>
          <a:p>
            <a:pPr lvl="1"/>
            <a:r>
              <a:rPr lang="en-US" sz="2000" dirty="0"/>
              <a:t>2004 - Palliative Care Medications Scoping and Research Study under the direction of Professor David Currow at Flinders University</a:t>
            </a:r>
          </a:p>
          <a:p>
            <a:pPr lvl="1"/>
            <a:r>
              <a:rPr lang="en-US" sz="2000" dirty="0"/>
              <a:t>2006 – PaCCSC established in response to a request from the Commonwealth Department of Health and Ageing to research new research questions to build evidence to support the registration of medications on the Pharmaceutical Benefits Scheme (PBS). PaCCSC established as the world’s first and now largest palliative clinical research collaborative.</a:t>
            </a:r>
          </a:p>
          <a:p>
            <a:pPr lvl="1"/>
            <a:r>
              <a:rPr lang="en-US" sz="2000" dirty="0"/>
              <a:t>2011 – Rapid Program commenced with global expansion</a:t>
            </a:r>
          </a:p>
          <a:p>
            <a:pPr lvl="1"/>
            <a:r>
              <a:rPr lang="en-US" sz="2000" dirty="0"/>
              <a:t>July 2017 – Relocated from Flinders University to University of Technology Sydney (UTS)</a:t>
            </a:r>
            <a:endParaRPr lang="en-US" sz="2000" dirty="0">
              <a:highlight>
                <a:srgbClr val="FFFF00"/>
              </a:highlight>
            </a:endParaRPr>
          </a:p>
          <a:p>
            <a:pPr lvl="1"/>
            <a:r>
              <a:rPr lang="en-US" sz="2000" dirty="0"/>
              <a:t>Current – PaCCSC continues to grow its program of research and the number of sites actively participating in clinical trials.</a:t>
            </a:r>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22331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Our people</a:t>
            </a:r>
          </a:p>
        </p:txBody>
      </p:sp>
    </p:spTree>
    <p:extLst>
      <p:ext uri="{BB962C8B-B14F-4D97-AF65-F5344CB8AC3E}">
        <p14:creationId xmlns:p14="http://schemas.microsoft.com/office/powerpoint/2010/main" val="19964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Leadership</a:t>
            </a:r>
          </a:p>
        </p:txBody>
      </p:sp>
      <p:sp>
        <p:nvSpPr>
          <p:cNvPr id="3" name="Text Placeholder 2"/>
          <p:cNvSpPr>
            <a:spLocks noGrp="1"/>
          </p:cNvSpPr>
          <p:nvPr>
            <p:ph type="body" sz="quarter" idx="12"/>
          </p:nvPr>
        </p:nvSpPr>
        <p:spPr>
          <a:xfrm>
            <a:off x="1078548" y="3506563"/>
            <a:ext cx="12134397" cy="6411159"/>
          </a:xfrm>
        </p:spPr>
        <p:txBody>
          <a:bodyPr/>
          <a:lstStyle/>
          <a:p>
            <a:pPr marL="0" lvl="1" indent="0">
              <a:buNone/>
            </a:pPr>
            <a:r>
              <a:rPr lang="en-US" sz="2500" dirty="0"/>
              <a:t>		David Currow, Chief Investigator</a:t>
            </a:r>
          </a:p>
          <a:p>
            <a:pPr marL="644039" lvl="3" indent="0">
              <a:spcBef>
                <a:spcPts val="0"/>
              </a:spcBef>
              <a:buNone/>
            </a:pPr>
            <a:r>
              <a:rPr lang="en-US" sz="2500" dirty="0"/>
              <a:t>		</a:t>
            </a:r>
            <a:r>
              <a:rPr lang="en-US" sz="1800" dirty="0"/>
              <a:t>Professor Currow is an internationally recognised expert in the delivery of palliative care. He is 		an active researcher with contributions in clinical trials, population-based planning and codifying 		the evidence base underpinning palliative care.</a:t>
            </a:r>
            <a:endParaRPr lang="en-US" sz="2500" dirty="0"/>
          </a:p>
          <a:p>
            <a:pPr marL="644039" lvl="3" indent="0">
              <a:buNone/>
            </a:pPr>
            <a:endParaRPr lang="en-US" sz="2500" dirty="0"/>
          </a:p>
          <a:p>
            <a:pPr marL="644039" lvl="3" indent="0">
              <a:buNone/>
            </a:pPr>
            <a:r>
              <a:rPr lang="en-US" sz="2500" dirty="0"/>
              <a:t>		Linda Brown, National Manager </a:t>
            </a:r>
          </a:p>
          <a:p>
            <a:pPr>
              <a:spcBef>
                <a:spcPts val="0"/>
              </a:spcBef>
              <a:spcAft>
                <a:spcPts val="0"/>
              </a:spcAft>
            </a:pPr>
            <a:r>
              <a:rPr lang="en-US" dirty="0"/>
              <a:t>		</a:t>
            </a:r>
            <a:r>
              <a:rPr lang="en-US" sz="1800" dirty="0"/>
              <a:t>Linda leads the national office team to implement the PaCCSC strategic and operational plans 		and provision of clinical trial infrastructure support. She provides professional leadership and 		management of the research network and ongoing development of the PaCCSC research 			program.  </a:t>
            </a:r>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Palliative care clinical studies collaborative</a:t>
            </a:r>
          </a:p>
        </p:txBody>
      </p:sp>
      <p:pic>
        <p:nvPicPr>
          <p:cNvPr id="8" name="Picture 7" descr="A person wearing a suit and tie smiling at the camera&#10;&#10;Description automatically generated">
            <a:extLst>
              <a:ext uri="{FF2B5EF4-FFF2-40B4-BE49-F238E27FC236}">
                <a16:creationId xmlns:a16="http://schemas.microsoft.com/office/drawing/2014/main" id="{4DCA7305-B9E3-4C58-B61C-64DC66372F88}"/>
              </a:ext>
            </a:extLst>
          </p:cNvPr>
          <p:cNvPicPr>
            <a:picLocks noChangeAspect="1"/>
          </p:cNvPicPr>
          <p:nvPr/>
        </p:nvPicPr>
        <p:blipFill>
          <a:blip r:embed="rId2"/>
          <a:stretch>
            <a:fillRect/>
          </a:stretch>
        </p:blipFill>
        <p:spPr>
          <a:xfrm>
            <a:off x="1366257" y="3452598"/>
            <a:ext cx="1620000" cy="1620000"/>
          </a:xfrm>
          <a:prstGeom prst="rect">
            <a:avLst/>
          </a:prstGeom>
        </p:spPr>
      </p:pic>
      <p:pic>
        <p:nvPicPr>
          <p:cNvPr id="10" name="Picture 9">
            <a:extLst>
              <a:ext uri="{FF2B5EF4-FFF2-40B4-BE49-F238E27FC236}">
                <a16:creationId xmlns:a16="http://schemas.microsoft.com/office/drawing/2014/main" id="{3EC10019-D169-476F-BF11-B4933E0F63B8}"/>
              </a:ext>
            </a:extLst>
          </p:cNvPr>
          <p:cNvPicPr>
            <a:picLocks noChangeAspect="1"/>
          </p:cNvPicPr>
          <p:nvPr/>
        </p:nvPicPr>
        <p:blipFill>
          <a:blip r:embed="rId3"/>
          <a:stretch>
            <a:fillRect/>
          </a:stretch>
        </p:blipFill>
        <p:spPr>
          <a:xfrm>
            <a:off x="1366257" y="5867167"/>
            <a:ext cx="1620000" cy="1620000"/>
          </a:xfrm>
          <a:prstGeom prst="rect">
            <a:avLst/>
          </a:prstGeom>
        </p:spPr>
      </p:pic>
    </p:spTree>
    <p:extLst>
      <p:ext uri="{BB962C8B-B14F-4D97-AF65-F5344CB8AC3E}">
        <p14:creationId xmlns:p14="http://schemas.microsoft.com/office/powerpoint/2010/main" val="1699922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48" y="1683313"/>
            <a:ext cx="8569544" cy="1592914"/>
          </a:xfrm>
        </p:spPr>
        <p:txBody>
          <a:bodyPr/>
          <a:lstStyle/>
          <a:p>
            <a:r>
              <a:rPr lang="en-US" dirty="0"/>
              <a:t>Postdoctoral research fellows</a:t>
            </a:r>
          </a:p>
        </p:txBody>
      </p:sp>
      <p:sp>
        <p:nvSpPr>
          <p:cNvPr id="3" name="Text Placeholder 2"/>
          <p:cNvSpPr>
            <a:spLocks noGrp="1"/>
          </p:cNvSpPr>
          <p:nvPr>
            <p:ph type="body" sz="quarter" idx="12"/>
          </p:nvPr>
        </p:nvSpPr>
        <p:spPr>
          <a:xfrm>
            <a:off x="1078548" y="3506563"/>
            <a:ext cx="12134397" cy="5100989"/>
          </a:xfrm>
        </p:spPr>
        <p:txBody>
          <a:bodyPr/>
          <a:lstStyle/>
          <a:p>
            <a:pPr marL="0" lvl="1" indent="0">
              <a:buNone/>
            </a:pPr>
            <a:r>
              <a:rPr lang="en-US" sz="2500" dirty="0"/>
              <a:t>		Slavica Kochovska</a:t>
            </a:r>
          </a:p>
          <a:p>
            <a:pPr marL="644039" lvl="3" indent="0">
              <a:spcBef>
                <a:spcPts val="0"/>
              </a:spcBef>
              <a:buNone/>
            </a:pPr>
            <a:r>
              <a:rPr lang="en-US" sz="2500" dirty="0"/>
              <a:t>		</a:t>
            </a:r>
            <a:r>
              <a:rPr lang="en-US" sz="1800" dirty="0"/>
              <a:t>Dr Slavica Kochovska is the inaugural PaCCSC Research Fellow. Her research focus is 			improving the quality of patient-clinician communication at the end of life and the science of 			consenting in palliative care clinical research. Slavica’s experience spans linguistics, healthcare 		project management and quality improvement as well as systematic reviews to improve policy 		and practice in in the palliative, cancer and delirium care.</a:t>
            </a:r>
            <a:endParaRPr lang="en-US" sz="2500" dirty="0"/>
          </a:p>
          <a:p>
            <a:pPr marL="0" lvl="1" indent="0">
              <a:buNone/>
            </a:pPr>
            <a:r>
              <a:rPr lang="en-US" sz="2500" dirty="0"/>
              <a:t>		Mariana Sousa</a:t>
            </a:r>
          </a:p>
          <a:p>
            <a:pPr marL="644039" lvl="3" indent="0">
              <a:spcBef>
                <a:spcPts val="0"/>
              </a:spcBef>
              <a:buNone/>
            </a:pPr>
            <a:r>
              <a:rPr lang="en-US" sz="2500" dirty="0"/>
              <a:t>		</a:t>
            </a:r>
            <a:r>
              <a:rPr lang="en-US" sz="1800" dirty="0"/>
              <a:t>Dr Mariana Sousa is a physician and researcher with clinical and research interests in cancer-		associated symptoms and the impact of health on quality of life. Her postdoctoral fellowship is 		focused on better understanding cancer cachexia and identifying advances to support patients’ 		nutritional and functional states across the cancer care continuum.</a:t>
            </a:r>
            <a:endParaRPr lang="en-US" sz="2500" dirty="0"/>
          </a:p>
          <a:p>
            <a:pPr marL="644039" lvl="3" indent="0">
              <a:spcBef>
                <a:spcPts val="5400"/>
              </a:spcBef>
              <a:buNone/>
            </a:pPr>
            <a:r>
              <a:rPr lang="en-US" sz="2500" dirty="0"/>
              <a:t>		</a:t>
            </a:r>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Palliative care clinical studies collaborative</a:t>
            </a:r>
          </a:p>
        </p:txBody>
      </p:sp>
      <p:pic>
        <p:nvPicPr>
          <p:cNvPr id="6" name="Picture 5" descr="A person smiling for the camera&#10;&#10;Description automatically generated">
            <a:extLst>
              <a:ext uri="{FF2B5EF4-FFF2-40B4-BE49-F238E27FC236}">
                <a16:creationId xmlns:a16="http://schemas.microsoft.com/office/drawing/2014/main" id="{0FE280BD-BFF0-4D46-B03E-2E1A98470C26}"/>
              </a:ext>
            </a:extLst>
          </p:cNvPr>
          <p:cNvPicPr>
            <a:picLocks noChangeAspect="1"/>
          </p:cNvPicPr>
          <p:nvPr/>
        </p:nvPicPr>
        <p:blipFill>
          <a:blip r:embed="rId2"/>
          <a:stretch>
            <a:fillRect/>
          </a:stretch>
        </p:blipFill>
        <p:spPr>
          <a:xfrm>
            <a:off x="1272473" y="3666684"/>
            <a:ext cx="1620000" cy="1620000"/>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222E82C2-5CE6-4291-8EAD-70742D9396BE}"/>
              </a:ext>
            </a:extLst>
          </p:cNvPr>
          <p:cNvPicPr>
            <a:picLocks noChangeAspect="1"/>
          </p:cNvPicPr>
          <p:nvPr/>
        </p:nvPicPr>
        <p:blipFill>
          <a:blip r:embed="rId3"/>
          <a:stretch>
            <a:fillRect/>
          </a:stretch>
        </p:blipFill>
        <p:spPr>
          <a:xfrm>
            <a:off x="1312073" y="6057057"/>
            <a:ext cx="1580400" cy="1619665"/>
          </a:xfrm>
          <a:prstGeom prst="rect">
            <a:avLst/>
          </a:prstGeom>
        </p:spPr>
      </p:pic>
    </p:spTree>
    <p:extLst>
      <p:ext uri="{BB962C8B-B14F-4D97-AF65-F5344CB8AC3E}">
        <p14:creationId xmlns:p14="http://schemas.microsoft.com/office/powerpoint/2010/main" val="220837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48" y="1683313"/>
            <a:ext cx="10175606" cy="1592914"/>
          </a:xfrm>
        </p:spPr>
        <p:txBody>
          <a:bodyPr/>
          <a:lstStyle/>
          <a:p>
            <a:r>
              <a:rPr lang="en-US" dirty="0"/>
              <a:t>IMPACCT Trials Coordination Centre</a:t>
            </a:r>
          </a:p>
        </p:txBody>
      </p:sp>
      <p:sp>
        <p:nvSpPr>
          <p:cNvPr id="4" name="Text Placeholder 3"/>
          <p:cNvSpPr>
            <a:spLocks noGrp="1"/>
          </p:cNvSpPr>
          <p:nvPr>
            <p:ph type="body" sz="quarter" idx="11"/>
          </p:nvPr>
        </p:nvSpPr>
        <p:spPr/>
        <p:txBody>
          <a:bodyPr/>
          <a:lstStyle/>
          <a:p>
            <a:r>
              <a:rPr lang="en-US" dirty="0"/>
              <a:t>Palliative care clinical studies collaborative</a:t>
            </a:r>
          </a:p>
        </p:txBody>
      </p:sp>
      <p:sp>
        <p:nvSpPr>
          <p:cNvPr id="8" name="Text Placeholder 7">
            <a:extLst>
              <a:ext uri="{FF2B5EF4-FFF2-40B4-BE49-F238E27FC236}">
                <a16:creationId xmlns:a16="http://schemas.microsoft.com/office/drawing/2014/main" id="{B91ED726-4F09-4690-AA02-1433167F1CB2}"/>
              </a:ext>
            </a:extLst>
          </p:cNvPr>
          <p:cNvSpPr>
            <a:spLocks noGrp="1"/>
          </p:cNvSpPr>
          <p:nvPr>
            <p:ph type="body" sz="quarter" idx="12"/>
          </p:nvPr>
        </p:nvSpPr>
        <p:spPr>
          <a:xfrm>
            <a:off x="1078549" y="3276227"/>
            <a:ext cx="5427760" cy="6571158"/>
          </a:xfrm>
        </p:spPr>
        <p:txBody>
          <a:bodyPr/>
          <a:lstStyle/>
          <a:p>
            <a:pPr marL="0" lvl="1" indent="0" defTabSz="1079500">
              <a:spcBef>
                <a:spcPts val="0"/>
              </a:spcBef>
              <a:buNone/>
            </a:pPr>
            <a:r>
              <a:rPr lang="en-US" sz="2000" dirty="0"/>
              <a:t>		</a:t>
            </a:r>
          </a:p>
          <a:p>
            <a:pPr marL="0" lvl="1" indent="0" defTabSz="1079500">
              <a:spcBef>
                <a:spcPts val="0"/>
              </a:spcBef>
              <a:buNone/>
            </a:pPr>
            <a:r>
              <a:rPr lang="en-US" sz="2000" dirty="0"/>
              <a:t>		Belinda Fazekas</a:t>
            </a:r>
          </a:p>
          <a:p>
            <a:pPr marL="0" lvl="1" indent="0" defTabSz="1079500">
              <a:spcBef>
                <a:spcPts val="0"/>
              </a:spcBef>
              <a:buNone/>
            </a:pPr>
            <a:r>
              <a:rPr lang="en-US" sz="2000" dirty="0"/>
              <a:t>		National Project Officer</a:t>
            </a:r>
          </a:p>
          <a:p>
            <a:pPr marL="644039" lvl="3" indent="0" defTabSz="1079500">
              <a:spcBef>
                <a:spcPts val="4200"/>
              </a:spcBef>
              <a:buNone/>
              <a:tabLst>
                <a:tab pos="2157413" algn="l"/>
              </a:tabLst>
            </a:pPr>
            <a:r>
              <a:rPr lang="en-US" sz="2000" dirty="0"/>
              <a:t>	</a:t>
            </a:r>
          </a:p>
          <a:p>
            <a:pPr marL="644039" lvl="3" indent="0" defTabSz="1079500">
              <a:spcBef>
                <a:spcPts val="600"/>
              </a:spcBef>
              <a:buNone/>
              <a:tabLst>
                <a:tab pos="2157413" algn="l"/>
              </a:tabLst>
            </a:pPr>
            <a:r>
              <a:rPr lang="en-US" sz="2000" dirty="0"/>
              <a:t>	Jane Hunt</a:t>
            </a:r>
          </a:p>
          <a:p>
            <a:pPr marL="644039" lvl="3" indent="0" defTabSz="1079500">
              <a:spcBef>
                <a:spcPts val="0"/>
              </a:spcBef>
              <a:buNone/>
            </a:pPr>
            <a:r>
              <a:rPr lang="en-US" sz="2000" dirty="0"/>
              <a:t>		Rapid Program Coordinator </a:t>
            </a:r>
          </a:p>
          <a:p>
            <a:pPr>
              <a:spcBef>
                <a:spcPts val="0"/>
              </a:spcBef>
              <a:spcAft>
                <a:spcPts val="0"/>
              </a:spcAft>
            </a:pPr>
            <a:r>
              <a:rPr lang="en-US" sz="2000" dirty="0"/>
              <a:t>		</a:t>
            </a:r>
          </a:p>
          <a:p>
            <a:pPr marL="644039" lvl="3" indent="0" defTabSz="1079500">
              <a:spcBef>
                <a:spcPts val="5400"/>
              </a:spcBef>
              <a:buNone/>
              <a:tabLst>
                <a:tab pos="2157413" algn="l"/>
              </a:tabLst>
            </a:pPr>
            <a:r>
              <a:rPr lang="en-US" sz="2000" dirty="0"/>
              <a:t>		Grace Prael</a:t>
            </a:r>
          </a:p>
          <a:p>
            <a:pPr marL="644039" lvl="3" indent="0" defTabSz="1079500">
              <a:spcBef>
                <a:spcPts val="0"/>
              </a:spcBef>
              <a:buNone/>
            </a:pPr>
            <a:r>
              <a:rPr lang="en-US" sz="2000" dirty="0"/>
              <a:t>		Research Assistant-Writer</a:t>
            </a:r>
          </a:p>
          <a:p>
            <a:pPr marL="644039" lvl="3" indent="0" defTabSz="1079500">
              <a:spcBef>
                <a:spcPts val="0"/>
              </a:spcBef>
              <a:buNone/>
            </a:pPr>
            <a:endParaRPr lang="en-US" sz="2000" dirty="0"/>
          </a:p>
          <a:p>
            <a:pPr marL="644039" lvl="3" indent="0" defTabSz="1079500">
              <a:spcBef>
                <a:spcPts val="0"/>
              </a:spcBef>
              <a:buNone/>
            </a:pPr>
            <a:endParaRPr lang="en-US" sz="2000" dirty="0"/>
          </a:p>
          <a:p>
            <a:pPr marL="644039" lvl="3" indent="0" defTabSz="1079500">
              <a:spcBef>
                <a:spcPts val="0"/>
              </a:spcBef>
              <a:buNone/>
            </a:pPr>
            <a:r>
              <a:rPr lang="en-US" sz="2000" dirty="0"/>
              <a:t>		</a:t>
            </a:r>
          </a:p>
          <a:p>
            <a:pPr marL="644039" lvl="3" indent="0" defTabSz="1079500">
              <a:spcBef>
                <a:spcPts val="0"/>
              </a:spcBef>
              <a:buNone/>
            </a:pPr>
            <a:r>
              <a:rPr lang="en-US" sz="2000" dirty="0"/>
              <a:t>		Yinyin Phyo</a:t>
            </a:r>
          </a:p>
          <a:p>
            <a:pPr marL="644039" lvl="3" indent="0" defTabSz="1079500">
              <a:spcBef>
                <a:spcPts val="0"/>
              </a:spcBef>
              <a:buNone/>
            </a:pPr>
            <a:r>
              <a:rPr lang="en-US" sz="2000" dirty="0"/>
              <a:t>		Research Assistant</a:t>
            </a:r>
            <a:endParaRPr lang="en-AU" dirty="0"/>
          </a:p>
        </p:txBody>
      </p:sp>
      <p:pic>
        <p:nvPicPr>
          <p:cNvPr id="12" name="Picture 11">
            <a:extLst>
              <a:ext uri="{FF2B5EF4-FFF2-40B4-BE49-F238E27FC236}">
                <a16:creationId xmlns:a16="http://schemas.microsoft.com/office/drawing/2014/main" id="{E81203C0-9FC3-44EE-B553-16CA6C3E60AE}"/>
              </a:ext>
            </a:extLst>
          </p:cNvPr>
          <p:cNvPicPr>
            <a:picLocks noChangeAspect="1"/>
          </p:cNvPicPr>
          <p:nvPr/>
        </p:nvPicPr>
        <p:blipFill>
          <a:blip r:embed="rId2"/>
          <a:stretch>
            <a:fillRect/>
          </a:stretch>
        </p:blipFill>
        <p:spPr>
          <a:xfrm>
            <a:off x="1286176" y="3382037"/>
            <a:ext cx="1260000" cy="1260000"/>
          </a:xfrm>
          <a:prstGeom prst="rect">
            <a:avLst/>
          </a:prstGeom>
        </p:spPr>
      </p:pic>
      <p:pic>
        <p:nvPicPr>
          <p:cNvPr id="13" name="Picture 12">
            <a:extLst>
              <a:ext uri="{FF2B5EF4-FFF2-40B4-BE49-F238E27FC236}">
                <a16:creationId xmlns:a16="http://schemas.microsoft.com/office/drawing/2014/main" id="{B4DE723C-14D5-4AE2-A7B1-0BC59EA859D2}"/>
              </a:ext>
            </a:extLst>
          </p:cNvPr>
          <p:cNvPicPr>
            <a:picLocks noChangeAspect="1"/>
          </p:cNvPicPr>
          <p:nvPr/>
        </p:nvPicPr>
        <p:blipFill>
          <a:blip r:embed="rId3"/>
          <a:stretch>
            <a:fillRect/>
          </a:stretch>
        </p:blipFill>
        <p:spPr>
          <a:xfrm>
            <a:off x="1286176" y="4952574"/>
            <a:ext cx="1260000" cy="1260000"/>
          </a:xfrm>
          <a:prstGeom prst="rect">
            <a:avLst/>
          </a:prstGeom>
        </p:spPr>
      </p:pic>
      <p:pic>
        <p:nvPicPr>
          <p:cNvPr id="14" name="Picture 13">
            <a:extLst>
              <a:ext uri="{FF2B5EF4-FFF2-40B4-BE49-F238E27FC236}">
                <a16:creationId xmlns:a16="http://schemas.microsoft.com/office/drawing/2014/main" id="{576B32DA-6246-42AB-9282-126593C7671B}"/>
              </a:ext>
            </a:extLst>
          </p:cNvPr>
          <p:cNvPicPr>
            <a:picLocks noChangeAspect="1"/>
          </p:cNvPicPr>
          <p:nvPr/>
        </p:nvPicPr>
        <p:blipFill>
          <a:blip r:embed="rId4"/>
          <a:stretch>
            <a:fillRect/>
          </a:stretch>
        </p:blipFill>
        <p:spPr>
          <a:xfrm>
            <a:off x="1286176" y="6454661"/>
            <a:ext cx="1260000" cy="1260000"/>
          </a:xfrm>
          <a:prstGeom prst="rect">
            <a:avLst/>
          </a:prstGeom>
        </p:spPr>
      </p:pic>
      <p:pic>
        <p:nvPicPr>
          <p:cNvPr id="15" name="Picture 14" descr="A person smiling for the camera&#10;&#10;Description automatically generated with medium confidence">
            <a:extLst>
              <a:ext uri="{FF2B5EF4-FFF2-40B4-BE49-F238E27FC236}">
                <a16:creationId xmlns:a16="http://schemas.microsoft.com/office/drawing/2014/main" id="{FE433DC8-40F7-45CD-BE8A-7B9FCEB8C208}"/>
              </a:ext>
            </a:extLst>
          </p:cNvPr>
          <p:cNvPicPr>
            <a:picLocks noChangeAspect="1"/>
          </p:cNvPicPr>
          <p:nvPr/>
        </p:nvPicPr>
        <p:blipFill>
          <a:blip r:embed="rId5"/>
          <a:stretch>
            <a:fillRect/>
          </a:stretch>
        </p:blipFill>
        <p:spPr>
          <a:xfrm>
            <a:off x="1293928" y="8047575"/>
            <a:ext cx="1257485" cy="1260000"/>
          </a:xfrm>
          <a:prstGeom prst="rect">
            <a:avLst/>
          </a:prstGeom>
        </p:spPr>
      </p:pic>
      <p:sp>
        <p:nvSpPr>
          <p:cNvPr id="18" name="TextBox 17">
            <a:extLst>
              <a:ext uri="{FF2B5EF4-FFF2-40B4-BE49-F238E27FC236}">
                <a16:creationId xmlns:a16="http://schemas.microsoft.com/office/drawing/2014/main" id="{C42333EA-C55F-4113-AC29-AD9C33A0ECFF}"/>
              </a:ext>
            </a:extLst>
          </p:cNvPr>
          <p:cNvSpPr txBox="1"/>
          <p:nvPr/>
        </p:nvSpPr>
        <p:spPr>
          <a:xfrm>
            <a:off x="6872654" y="3382037"/>
            <a:ext cx="6878515" cy="5632311"/>
          </a:xfrm>
          <a:prstGeom prst="rect">
            <a:avLst/>
          </a:prstGeom>
          <a:noFill/>
        </p:spPr>
        <p:txBody>
          <a:bodyPr wrap="square">
            <a:spAutoFit/>
          </a:bodyPr>
          <a:lstStyle/>
          <a:p>
            <a:pPr marL="644039" lvl="3" indent="0" defTabSz="896938">
              <a:spcBef>
                <a:spcPts val="0"/>
              </a:spcBef>
              <a:buNone/>
              <a:tabLst>
                <a:tab pos="1792288" algn="l"/>
              </a:tabLst>
            </a:pPr>
            <a:r>
              <a:rPr lang="en-US" sz="2000" dirty="0"/>
              <a:t>	</a:t>
            </a:r>
          </a:p>
          <a:p>
            <a:pPr marL="644039" lvl="3" indent="0" defTabSz="896938">
              <a:spcBef>
                <a:spcPts val="0"/>
              </a:spcBef>
              <a:buNone/>
              <a:tabLst>
                <a:tab pos="1792288" algn="l"/>
              </a:tabLst>
            </a:pPr>
            <a:r>
              <a:rPr lang="en-US" sz="2000" dirty="0"/>
              <a:t>	Jessie Hao</a:t>
            </a:r>
          </a:p>
          <a:p>
            <a:pPr marL="644039" lvl="3" indent="0" defTabSz="896938">
              <a:spcBef>
                <a:spcPts val="0"/>
              </a:spcBef>
              <a:buNone/>
              <a:tabLst>
                <a:tab pos="1792288" algn="l"/>
              </a:tabLst>
            </a:pPr>
            <a:r>
              <a:rPr lang="en-US" sz="2000" dirty="0"/>
              <a:t>	Research Assistant-Trials</a:t>
            </a:r>
          </a:p>
          <a:p>
            <a:pPr marL="644039" lvl="3" indent="0" defTabSz="1079500">
              <a:spcBef>
                <a:spcPts val="0"/>
              </a:spcBef>
              <a:buNone/>
            </a:pPr>
            <a:endParaRPr lang="en-US" sz="2000" dirty="0"/>
          </a:p>
          <a:p>
            <a:pPr marL="644039" lvl="3" indent="0" defTabSz="1079500">
              <a:spcBef>
                <a:spcPts val="0"/>
              </a:spcBef>
              <a:buNone/>
            </a:pPr>
            <a:endParaRPr lang="en-US" sz="2000" dirty="0"/>
          </a:p>
          <a:p>
            <a:pPr marL="644039" lvl="3" indent="0" defTabSz="1079500">
              <a:spcBef>
                <a:spcPts val="0"/>
              </a:spcBef>
              <a:buNone/>
            </a:pPr>
            <a:r>
              <a:rPr lang="en-US" sz="2000" dirty="0"/>
              <a:t>		</a:t>
            </a:r>
          </a:p>
          <a:p>
            <a:pPr marL="644039" lvl="3" indent="0" defTabSz="896938">
              <a:spcBef>
                <a:spcPts val="0"/>
              </a:spcBef>
              <a:buNone/>
              <a:tabLst>
                <a:tab pos="1792288" algn="l"/>
              </a:tabLst>
            </a:pPr>
            <a:r>
              <a:rPr lang="en-US" sz="2000" dirty="0"/>
              <a:t>		Manraaj Sidhu</a:t>
            </a:r>
          </a:p>
          <a:p>
            <a:pPr marL="644039" lvl="3" indent="0" defTabSz="1079500">
              <a:spcBef>
                <a:spcPts val="0"/>
              </a:spcBef>
              <a:buNone/>
              <a:tabLst>
                <a:tab pos="1792288" algn="l"/>
              </a:tabLst>
            </a:pPr>
            <a:r>
              <a:rPr lang="en-US" sz="2000" dirty="0"/>
              <a:t>	Research Assistant-Data </a:t>
            </a:r>
          </a:p>
          <a:p>
            <a:pPr marL="644039" lvl="3" indent="0" defTabSz="1079500">
              <a:spcBef>
                <a:spcPts val="0"/>
              </a:spcBef>
              <a:buNone/>
              <a:tabLst>
                <a:tab pos="1792288" algn="l"/>
              </a:tabLst>
            </a:pPr>
            <a:endParaRPr lang="en-US" sz="2000" dirty="0"/>
          </a:p>
          <a:p>
            <a:pPr marL="644039" lvl="3" indent="0" defTabSz="1079500">
              <a:spcBef>
                <a:spcPts val="0"/>
              </a:spcBef>
              <a:buNone/>
              <a:tabLst>
                <a:tab pos="1792288" algn="l"/>
              </a:tabLst>
            </a:pPr>
            <a:endParaRPr lang="en-US" sz="2000" dirty="0"/>
          </a:p>
          <a:p>
            <a:pPr marL="644039" lvl="3" indent="0" defTabSz="1079500">
              <a:spcBef>
                <a:spcPts val="0"/>
              </a:spcBef>
              <a:buNone/>
              <a:tabLst>
                <a:tab pos="1792288" algn="l"/>
              </a:tabLst>
            </a:pPr>
            <a:endParaRPr lang="en-US" sz="2000" dirty="0"/>
          </a:p>
          <a:p>
            <a:pPr marL="644039" lvl="3" indent="0" defTabSz="1079500">
              <a:spcBef>
                <a:spcPts val="0"/>
              </a:spcBef>
              <a:buNone/>
              <a:tabLst>
                <a:tab pos="1792288" algn="l"/>
              </a:tabLst>
            </a:pPr>
            <a:r>
              <a:rPr lang="en-US" sz="2000" dirty="0"/>
              <a:t>	Charmain Strauss</a:t>
            </a:r>
          </a:p>
          <a:p>
            <a:pPr marL="644039" lvl="3" indent="0" defTabSz="1079500">
              <a:spcBef>
                <a:spcPts val="0"/>
              </a:spcBef>
              <a:buNone/>
              <a:tabLst>
                <a:tab pos="1792288" algn="l"/>
              </a:tabLst>
            </a:pPr>
            <a:r>
              <a:rPr lang="en-US" sz="2000" dirty="0"/>
              <a:t>	Research Assistant-Trials</a:t>
            </a:r>
          </a:p>
          <a:p>
            <a:pPr marL="644039" lvl="3" indent="0" defTabSz="1079500">
              <a:spcBef>
                <a:spcPts val="0"/>
              </a:spcBef>
              <a:buNone/>
              <a:tabLst>
                <a:tab pos="1792288" algn="l"/>
              </a:tabLst>
            </a:pPr>
            <a:endParaRPr lang="en-US" sz="2000" dirty="0"/>
          </a:p>
          <a:p>
            <a:pPr marL="644039" lvl="3" indent="0" defTabSz="1079500">
              <a:spcBef>
                <a:spcPts val="0"/>
              </a:spcBef>
              <a:buNone/>
              <a:tabLst>
                <a:tab pos="1792288" algn="l"/>
              </a:tabLst>
            </a:pPr>
            <a:endParaRPr lang="en-US" sz="2000" dirty="0"/>
          </a:p>
          <a:p>
            <a:pPr marL="644039" lvl="3" indent="0" defTabSz="1079500">
              <a:spcBef>
                <a:spcPts val="0"/>
              </a:spcBef>
              <a:buNone/>
              <a:tabLst>
                <a:tab pos="1792288" algn="l"/>
              </a:tabLst>
            </a:pPr>
            <a:endParaRPr lang="en-US" sz="2000" dirty="0"/>
          </a:p>
          <a:p>
            <a:pPr marL="644039" lvl="3" indent="0" defTabSz="1079500">
              <a:spcBef>
                <a:spcPts val="0"/>
              </a:spcBef>
              <a:buNone/>
              <a:tabLst>
                <a:tab pos="1792288" algn="l"/>
              </a:tabLst>
            </a:pPr>
            <a:r>
              <a:rPr lang="en-US" sz="2000" dirty="0"/>
              <a:t>	Vanessa Yenson</a:t>
            </a:r>
          </a:p>
          <a:p>
            <a:pPr marL="644039" lvl="3" indent="0" defTabSz="1079500">
              <a:spcBef>
                <a:spcPts val="0"/>
              </a:spcBef>
              <a:buNone/>
              <a:tabLst>
                <a:tab pos="1792288" algn="l"/>
              </a:tabLst>
            </a:pPr>
            <a:r>
              <a:rPr lang="en-US" sz="2000" dirty="0"/>
              <a:t>	Research Assistant-Writer</a:t>
            </a:r>
          </a:p>
        </p:txBody>
      </p:sp>
      <p:pic>
        <p:nvPicPr>
          <p:cNvPr id="20" name="Picture 19" descr="A picture containing person, indoor&#10;&#10;Description automatically generated">
            <a:extLst>
              <a:ext uri="{FF2B5EF4-FFF2-40B4-BE49-F238E27FC236}">
                <a16:creationId xmlns:a16="http://schemas.microsoft.com/office/drawing/2014/main" id="{0699D5B2-8BE5-4B7D-8E67-ADC0B02C7E0C}"/>
              </a:ext>
            </a:extLst>
          </p:cNvPr>
          <p:cNvPicPr>
            <a:picLocks noChangeAspect="1"/>
          </p:cNvPicPr>
          <p:nvPr/>
        </p:nvPicPr>
        <p:blipFill>
          <a:blip r:embed="rId6"/>
          <a:stretch>
            <a:fillRect/>
          </a:stretch>
        </p:blipFill>
        <p:spPr>
          <a:xfrm>
            <a:off x="7222775" y="3383491"/>
            <a:ext cx="1263600" cy="1258546"/>
          </a:xfrm>
          <a:prstGeom prst="rect">
            <a:avLst/>
          </a:prstGeom>
        </p:spPr>
      </p:pic>
      <p:pic>
        <p:nvPicPr>
          <p:cNvPr id="21" name="Picture 20">
            <a:extLst>
              <a:ext uri="{FF2B5EF4-FFF2-40B4-BE49-F238E27FC236}">
                <a16:creationId xmlns:a16="http://schemas.microsoft.com/office/drawing/2014/main" id="{678C2177-CDED-4388-B78F-A408E36B3881}"/>
              </a:ext>
            </a:extLst>
          </p:cNvPr>
          <p:cNvPicPr>
            <a:picLocks noChangeAspect="1"/>
          </p:cNvPicPr>
          <p:nvPr/>
        </p:nvPicPr>
        <p:blipFill>
          <a:blip r:embed="rId7"/>
          <a:stretch>
            <a:fillRect/>
          </a:stretch>
        </p:blipFill>
        <p:spPr>
          <a:xfrm>
            <a:off x="7247274" y="4952574"/>
            <a:ext cx="1260000" cy="1260000"/>
          </a:xfrm>
          <a:prstGeom prst="rect">
            <a:avLst/>
          </a:prstGeom>
        </p:spPr>
      </p:pic>
      <p:pic>
        <p:nvPicPr>
          <p:cNvPr id="22" name="Picture 21" descr="A person smiling for the camera&#10;&#10;Description automatically generated with medium confidence">
            <a:extLst>
              <a:ext uri="{FF2B5EF4-FFF2-40B4-BE49-F238E27FC236}">
                <a16:creationId xmlns:a16="http://schemas.microsoft.com/office/drawing/2014/main" id="{51253208-42BB-433E-BDC4-0DA485CE481B}"/>
              </a:ext>
            </a:extLst>
          </p:cNvPr>
          <p:cNvPicPr>
            <a:picLocks noChangeAspect="1"/>
          </p:cNvPicPr>
          <p:nvPr/>
        </p:nvPicPr>
        <p:blipFill>
          <a:blip r:embed="rId8"/>
          <a:stretch>
            <a:fillRect/>
          </a:stretch>
        </p:blipFill>
        <p:spPr>
          <a:xfrm>
            <a:off x="7247274" y="6561806"/>
            <a:ext cx="1260000" cy="1260000"/>
          </a:xfrm>
          <a:prstGeom prst="rect">
            <a:avLst/>
          </a:prstGeom>
        </p:spPr>
      </p:pic>
      <p:pic>
        <p:nvPicPr>
          <p:cNvPr id="23" name="Picture 22" descr="A person smiling for the camera&#10;&#10;Description automatically generated with medium confidence">
            <a:extLst>
              <a:ext uri="{FF2B5EF4-FFF2-40B4-BE49-F238E27FC236}">
                <a16:creationId xmlns:a16="http://schemas.microsoft.com/office/drawing/2014/main" id="{64B23256-EC44-4D9A-8CAD-85CE0FEF97CD}"/>
              </a:ext>
            </a:extLst>
          </p:cNvPr>
          <p:cNvPicPr>
            <a:picLocks noChangeAspect="1"/>
          </p:cNvPicPr>
          <p:nvPr/>
        </p:nvPicPr>
        <p:blipFill>
          <a:blip r:embed="rId9"/>
          <a:stretch>
            <a:fillRect/>
          </a:stretch>
        </p:blipFill>
        <p:spPr>
          <a:xfrm>
            <a:off x="7247274" y="8047575"/>
            <a:ext cx="1260000" cy="1260000"/>
          </a:xfrm>
          <a:prstGeom prst="rect">
            <a:avLst/>
          </a:prstGeom>
        </p:spPr>
      </p:pic>
    </p:spTree>
    <p:extLst>
      <p:ext uri="{BB962C8B-B14F-4D97-AF65-F5344CB8AC3E}">
        <p14:creationId xmlns:p14="http://schemas.microsoft.com/office/powerpoint/2010/main" val="335049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Research focus</a:t>
            </a:r>
          </a:p>
        </p:txBody>
      </p:sp>
    </p:spTree>
    <p:extLst>
      <p:ext uri="{BB962C8B-B14F-4D97-AF65-F5344CB8AC3E}">
        <p14:creationId xmlns:p14="http://schemas.microsoft.com/office/powerpoint/2010/main" val="227651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Symptom nodes</a:t>
            </a:r>
          </a:p>
        </p:txBody>
      </p:sp>
      <p:sp>
        <p:nvSpPr>
          <p:cNvPr id="3" name="Text Placeholder 2"/>
          <p:cNvSpPr>
            <a:spLocks noGrp="1"/>
          </p:cNvSpPr>
          <p:nvPr>
            <p:ph type="body" sz="quarter" idx="12"/>
          </p:nvPr>
        </p:nvSpPr>
        <p:spPr>
          <a:xfrm>
            <a:off x="1078548" y="3098801"/>
            <a:ext cx="12134397" cy="2351024"/>
          </a:xfrm>
        </p:spPr>
        <p:txBody>
          <a:bodyPr/>
          <a:lstStyle/>
          <a:p>
            <a:pPr marL="0" lvl="1" indent="0">
              <a:buNone/>
            </a:pPr>
            <a:r>
              <a:rPr lang="en-US" sz="2000" dirty="0"/>
              <a:t>The PaCCSC clinical research program is focused on symptom management across eight </a:t>
            </a:r>
            <a:r>
              <a:rPr lang="en-US" sz="2000" dirty="0">
                <a:hlinkClick r:id="rId3"/>
              </a:rPr>
              <a:t>research symptom nodes</a:t>
            </a:r>
            <a:r>
              <a:rPr lang="en-US" sz="2000" dirty="0"/>
              <a:t>.</a:t>
            </a:r>
          </a:p>
          <a:p>
            <a:pPr marL="0" lvl="1" indent="0">
              <a:buNone/>
            </a:pPr>
            <a:r>
              <a:rPr lang="en-US" sz="2000" dirty="0"/>
              <a:t>Each node is coordinated by a dedicated symptom node subcommittee and operates under the governance of the PaCCSC/IMPACCT Scientific Advisory Committee and the joint PaCCSC/CST Trials Management Committee.</a:t>
            </a:r>
          </a:p>
          <a:p>
            <a:pPr marL="0" lvl="1" indent="0">
              <a:spcBef>
                <a:spcPts val="1200"/>
              </a:spcBef>
              <a:buNone/>
            </a:pPr>
            <a:r>
              <a:rPr lang="en-US" sz="2000" dirty="0"/>
              <a:t>If you are interested in research in any of these symptom nodes, contact PaCCSC and we will put you in touch with the symptom node chair/s.</a:t>
            </a:r>
          </a:p>
          <a:p>
            <a:pPr marL="0" lvl="1" indent="0">
              <a:spcBef>
                <a:spcPts val="1200"/>
              </a:spcBef>
              <a:buNone/>
            </a:pPr>
            <a:endParaRPr lang="en-US" sz="2000" dirty="0"/>
          </a:p>
          <a:p>
            <a:pPr marL="0" lvl="1" indent="0">
              <a:spcBef>
                <a:spcPts val="1200"/>
              </a:spcBef>
              <a:buNone/>
            </a:pPr>
            <a:endParaRPr lang="en-US" sz="2000" dirty="0"/>
          </a:p>
          <a:p>
            <a:pPr marL="0" lvl="1" indent="0">
              <a:buNone/>
            </a:pPr>
            <a:endParaRPr lang="en-US" sz="2000"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Palliative care clinical studies collaborative</a:t>
            </a:r>
          </a:p>
        </p:txBody>
      </p:sp>
      <p:sp>
        <p:nvSpPr>
          <p:cNvPr id="8" name="Text Placeholder 2">
            <a:extLst>
              <a:ext uri="{FF2B5EF4-FFF2-40B4-BE49-F238E27FC236}">
                <a16:creationId xmlns:a16="http://schemas.microsoft.com/office/drawing/2014/main" id="{80EF8E37-6ABD-444A-B68D-93B61586D55A}"/>
              </a:ext>
            </a:extLst>
          </p:cNvPr>
          <p:cNvSpPr txBox="1">
            <a:spLocks/>
          </p:cNvSpPr>
          <p:nvPr/>
        </p:nvSpPr>
        <p:spPr>
          <a:xfrm>
            <a:off x="1078548" y="6194828"/>
            <a:ext cx="12134397" cy="3339130"/>
          </a:xfrm>
          <a:prstGeom prst="rect">
            <a:avLst/>
          </a:prstGeom>
        </p:spPr>
        <p:txBody>
          <a:bodyPr vert="horz" lIns="0" tIns="0" rIns="0" bIns="0" numCol="2" spcCol="720000" rtlCol="0">
            <a:noAutofit/>
          </a:bodyPr>
          <a:lstStyle>
            <a:lvl1pPr marL="390052" indent="0" algn="l" defTabSz="1169047" rtl="0" eaLnBrk="1" latinLnBrk="0" hangingPunct="1">
              <a:lnSpc>
                <a:spcPct val="100000"/>
              </a:lnSpc>
              <a:spcBef>
                <a:spcPts val="3000"/>
              </a:spcBef>
              <a:spcAft>
                <a:spcPts val="343"/>
              </a:spcAft>
              <a:buFont typeface="Arial" panose="020B0604020202020204" pitchFamily="34" charset="0"/>
              <a:buNone/>
              <a:tabLst/>
              <a:defRPr sz="3000" kern="1200">
                <a:solidFill>
                  <a:schemeClr val="tx1"/>
                </a:solidFill>
                <a:latin typeface="+mn-lt"/>
                <a:ea typeface="+mn-ea"/>
                <a:cs typeface="+mn-cs"/>
              </a:defRPr>
            </a:lvl1pPr>
            <a:lvl2pPr marL="362839" indent="-362839" algn="l" defTabSz="1169047" rtl="0" eaLnBrk="1" latinLnBrk="0" hangingPunct="1">
              <a:lnSpc>
                <a:spcPct val="100000"/>
              </a:lnSpc>
              <a:spcBef>
                <a:spcPts val="3000"/>
              </a:spcBef>
              <a:spcAft>
                <a:spcPts val="343"/>
              </a:spcAft>
              <a:buClr>
                <a:schemeClr val="accent1"/>
              </a:buClr>
              <a:buFont typeface="Arial" charset="0"/>
              <a:buChar char="•"/>
              <a:tabLst/>
              <a:defRPr sz="3000" kern="1200">
                <a:solidFill>
                  <a:schemeClr val="tx1"/>
                </a:solidFill>
                <a:latin typeface="+mn-lt"/>
                <a:ea typeface="+mn-ea"/>
                <a:cs typeface="+mn-cs"/>
              </a:defRPr>
            </a:lvl2pPr>
            <a:lvl3pPr marL="616826" indent="-208632" algn="l" defTabSz="1169047" rtl="0" eaLnBrk="1" latinLnBrk="0" hangingPunct="1">
              <a:lnSpc>
                <a:spcPct val="100000"/>
              </a:lnSpc>
              <a:spcBef>
                <a:spcPts val="3000"/>
              </a:spcBef>
              <a:spcAft>
                <a:spcPts val="343"/>
              </a:spcAft>
              <a:buClr>
                <a:schemeClr val="tx1"/>
              </a:buClr>
              <a:buFont typeface="Arial" panose="020B0604020202020204" pitchFamily="34" charset="0"/>
              <a:buChar char="•"/>
              <a:tabLst/>
              <a:defRPr sz="3000" kern="1200">
                <a:solidFill>
                  <a:schemeClr val="tx1"/>
                </a:solidFill>
                <a:latin typeface="+mn-lt"/>
                <a:ea typeface="+mn-ea"/>
                <a:cs typeface="+mn-cs"/>
              </a:defRPr>
            </a:lvl3pPr>
            <a:lvl4pPr marL="943381" indent="-299342" algn="l" defTabSz="1169047" rtl="0" eaLnBrk="1" latinLnBrk="0" hangingPunct="1">
              <a:lnSpc>
                <a:spcPct val="100000"/>
              </a:lnSpc>
              <a:spcBef>
                <a:spcPts val="3000"/>
              </a:spcBef>
              <a:spcAft>
                <a:spcPts val="0"/>
              </a:spcAft>
              <a:buFont typeface=".AppleSystemUIFont" charset="-120"/>
              <a:buChar char="–"/>
              <a:tabLst/>
              <a:defRPr sz="3000" kern="1200">
                <a:solidFill>
                  <a:schemeClr val="tx1"/>
                </a:solidFill>
                <a:latin typeface="+mn-lt"/>
                <a:ea typeface="+mn-ea"/>
                <a:cs typeface="+mn-cs"/>
              </a:defRPr>
            </a:lvl4pPr>
            <a:lvl5pPr marL="943381" indent="-326555" algn="l" defTabSz="1169047" rtl="0" eaLnBrk="1" latinLnBrk="0" hangingPunct="1">
              <a:lnSpc>
                <a:spcPct val="100000"/>
              </a:lnSpc>
              <a:spcBef>
                <a:spcPts val="3000"/>
              </a:spcBef>
              <a:buFont typeface="+mj-lt"/>
              <a:buAutoNum type="arabicPeriod"/>
              <a:tabLst/>
              <a:defRPr sz="3000" kern="1200">
                <a:solidFill>
                  <a:schemeClr val="tx1"/>
                </a:solidFill>
                <a:latin typeface="+mn-lt"/>
                <a:ea typeface="+mn-ea"/>
                <a:cs typeface="+mn-cs"/>
              </a:defRPr>
            </a:lvl5pPr>
            <a:lvl6pPr marL="3214880"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6pPr>
            <a:lvl7pPr marL="3799402"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7pPr>
            <a:lvl8pPr marL="4383928"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8pPr>
            <a:lvl9pPr marL="4968446"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9pPr>
          </a:lstStyle>
          <a:p>
            <a:pPr lvl="1"/>
            <a:r>
              <a:rPr lang="en-US" sz="2000" dirty="0"/>
              <a:t>Appetite and cachexia</a:t>
            </a:r>
          </a:p>
          <a:p>
            <a:pPr lvl="1"/>
            <a:r>
              <a:rPr lang="en-US" sz="2000" dirty="0"/>
              <a:t>Chronic breathlessness</a:t>
            </a:r>
          </a:p>
          <a:p>
            <a:pPr lvl="1"/>
            <a:r>
              <a:rPr lang="en-US" sz="2000" dirty="0"/>
              <a:t>Cognitive and neurological disorders</a:t>
            </a:r>
          </a:p>
          <a:p>
            <a:pPr lvl="1"/>
            <a:r>
              <a:rPr lang="en-US" sz="2000" dirty="0"/>
              <a:t>Fatigue</a:t>
            </a:r>
          </a:p>
          <a:p>
            <a:pPr lvl="1"/>
            <a:endParaRPr lang="en-US" sz="2000" dirty="0"/>
          </a:p>
          <a:p>
            <a:pPr lvl="1"/>
            <a:endParaRPr lang="en-US" sz="2000" dirty="0"/>
          </a:p>
          <a:p>
            <a:pPr lvl="1"/>
            <a:endParaRPr lang="en-US" sz="2000" dirty="0"/>
          </a:p>
          <a:p>
            <a:pPr lvl="1"/>
            <a:endParaRPr lang="en-US" sz="2000" dirty="0"/>
          </a:p>
          <a:p>
            <a:pPr lvl="1"/>
            <a:r>
              <a:rPr lang="en-US" sz="2000" dirty="0"/>
              <a:t>Gut dysfunction</a:t>
            </a:r>
          </a:p>
          <a:p>
            <a:pPr lvl="1"/>
            <a:r>
              <a:rPr lang="en-US" sz="2000" dirty="0"/>
              <a:t>Nausea</a:t>
            </a:r>
          </a:p>
          <a:p>
            <a:pPr lvl="1"/>
            <a:r>
              <a:rPr lang="en-US" sz="2000" dirty="0"/>
              <a:t>Pain</a:t>
            </a:r>
          </a:p>
          <a:p>
            <a:pPr lvl="1"/>
            <a:r>
              <a:rPr lang="en-US" sz="2000" dirty="0"/>
              <a:t>Sleep</a:t>
            </a:r>
          </a:p>
          <a:p>
            <a:pPr lvl="1"/>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428929684"/>
      </p:ext>
    </p:extLst>
  </p:cSld>
  <p:clrMapOvr>
    <a:masterClrMapping/>
  </p:clrMapOvr>
</p:sld>
</file>

<file path=ppt/theme/theme1.xml><?xml version="1.0" encoding="utf-8"?>
<a:theme xmlns:a="http://schemas.openxmlformats.org/drawingml/2006/main" name="Office Theme">
  <a:themeElements>
    <a:clrScheme name="UTS">
      <a:dk1>
        <a:srgbClr val="000000"/>
      </a:dk1>
      <a:lt1>
        <a:srgbClr val="FFFFFF"/>
      </a:lt1>
      <a:dk2>
        <a:srgbClr val="000000"/>
      </a:dk2>
      <a:lt2>
        <a:srgbClr val="FFFFFF"/>
      </a:lt2>
      <a:accent1>
        <a:srgbClr val="0D2EEB"/>
      </a:accent1>
      <a:accent2>
        <a:srgbClr val="FB010A"/>
      </a:accent2>
      <a:accent3>
        <a:srgbClr val="323232"/>
      </a:accent3>
      <a:accent4>
        <a:srgbClr val="B2B2B2"/>
      </a:accent4>
      <a:accent5>
        <a:srgbClr val="F2F2F2"/>
      </a:accent5>
      <a:accent6>
        <a:srgbClr val="FF9600"/>
      </a:accent6>
      <a:hlink>
        <a:srgbClr val="09D369"/>
      </a:hlink>
      <a:folHlink>
        <a:srgbClr val="0F4BE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1672</TotalTime>
  <Words>1092</Words>
  <Application>Microsoft Office PowerPoint</Application>
  <PresentationFormat>Custom</PresentationFormat>
  <Paragraphs>168</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.AppleSystemUIFont</vt:lpstr>
      <vt:lpstr>Arial</vt:lpstr>
      <vt:lpstr>Calibri</vt:lpstr>
      <vt:lpstr>Office Theme</vt:lpstr>
      <vt:lpstr>Palliative Care Clinical Studies Collaborative (PaCCSC)</vt:lpstr>
      <vt:lpstr>History</vt:lpstr>
      <vt:lpstr>Evolution of PaCCSC</vt:lpstr>
      <vt:lpstr>Our people</vt:lpstr>
      <vt:lpstr>Leadership</vt:lpstr>
      <vt:lpstr>Postdoctoral research fellows</vt:lpstr>
      <vt:lpstr>IMPACCT Trials Coordination Centre</vt:lpstr>
      <vt:lpstr>Research focus</vt:lpstr>
      <vt:lpstr>Symptom nodes</vt:lpstr>
      <vt:lpstr>Clinical trials</vt:lpstr>
      <vt:lpstr>Current clinical trials</vt:lpstr>
      <vt:lpstr>IMPACCT Rapid Program</vt:lpstr>
      <vt:lpstr>IMPACCT Rapid Program</vt:lpstr>
      <vt:lpstr>Researcher support</vt:lpstr>
      <vt:lpstr>Researcher resources</vt:lpstr>
      <vt:lpstr>Membership</vt:lpstr>
      <vt:lpstr>Become a member</vt:lpstr>
      <vt:lpstr>Contact us</vt:lpstr>
      <vt:lpstr>Stay up to date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Russell</dc:creator>
  <cp:lastModifiedBy>Linda James</cp:lastModifiedBy>
  <cp:revision>110</cp:revision>
  <cp:lastPrinted>2017-04-11T01:54:50Z</cp:lastPrinted>
  <dcterms:created xsi:type="dcterms:W3CDTF">2017-04-11T01:31:42Z</dcterms:created>
  <dcterms:modified xsi:type="dcterms:W3CDTF">2021-05-26T23:24:41Z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4f0713-8a76-46fc-9033-3e1b6c45971d_Enabled">
    <vt:lpwstr>true</vt:lpwstr>
  </property>
  <property fmtid="{D5CDD505-2E9C-101B-9397-08002B2CF9AE}" pid="3" name="MSIP_Label_ba4f0713-8a76-46fc-9033-3e1b6c45971d_SetDate">
    <vt:lpwstr>2021-05-26T01:11:45Z</vt:lpwstr>
  </property>
  <property fmtid="{D5CDD505-2E9C-101B-9397-08002B2CF9AE}" pid="4" name="MSIP_Label_ba4f0713-8a76-46fc-9033-3e1b6c45971d_Method">
    <vt:lpwstr>Privileged</vt:lpwstr>
  </property>
  <property fmtid="{D5CDD505-2E9C-101B-9397-08002B2CF9AE}" pid="5" name="MSIP_Label_ba4f0713-8a76-46fc-9033-3e1b6c45971d_Name">
    <vt:lpwstr>UTS-Public</vt:lpwstr>
  </property>
  <property fmtid="{D5CDD505-2E9C-101B-9397-08002B2CF9AE}" pid="6" name="MSIP_Label_ba4f0713-8a76-46fc-9033-3e1b6c45971d_SiteId">
    <vt:lpwstr>e8911c26-cf9f-4a9c-878e-527807be8791</vt:lpwstr>
  </property>
  <property fmtid="{D5CDD505-2E9C-101B-9397-08002B2CF9AE}" pid="7" name="MSIP_Label_ba4f0713-8a76-46fc-9033-3e1b6c45971d_ActionId">
    <vt:lpwstr>5a4dbd78-26a6-439d-8b08-111ff343f41b</vt:lpwstr>
  </property>
  <property fmtid="{D5CDD505-2E9C-101B-9397-08002B2CF9AE}" pid="8" name="MSIP_Label_ba4f0713-8a76-46fc-9033-3e1b6c45971d_ContentBits">
    <vt:lpwstr>0</vt:lpwstr>
  </property>
</Properties>
</file>