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04" r:id="rId2"/>
    <p:sldId id="307" r:id="rId3"/>
    <p:sldId id="306" r:id="rId4"/>
    <p:sldId id="310" r:id="rId5"/>
    <p:sldId id="309" r:id="rId6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Luckett" initials="TL" lastIdx="5" clrIdx="0">
    <p:extLst>
      <p:ext uri="{19B8F6BF-5375-455C-9EA6-DF929625EA0E}">
        <p15:presenceInfo xmlns:p15="http://schemas.microsoft.com/office/powerpoint/2012/main" userId="S-1-5-21-3588706629-3798168970-822321252-269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1875C-DF50-4EDF-83CA-40C8091B9F99}" v="3" dt="2023-12-03T23:58:11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2538" autoAdjust="0"/>
  </p:normalViewPr>
  <p:slideViewPr>
    <p:cSldViewPr snapToGrid="0">
      <p:cViewPr varScale="1">
        <p:scale>
          <a:sx n="81" d="100"/>
          <a:sy n="81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-Anne Ng" userId="90ae0885-ebf9-4b8f-b0bf-fe3e41c25351" providerId="ADAL" clId="{A295F907-F9A6-4DC9-9D29-255B4B471895}"/>
    <pc:docChg chg="undo custSel addSld delSld modSld sldOrd">
      <pc:chgData name="Carrie-Anne Ng" userId="90ae0885-ebf9-4b8f-b0bf-fe3e41c25351" providerId="ADAL" clId="{A295F907-F9A6-4DC9-9D29-255B4B471895}" dt="2023-09-27T00:33:46.356" v="5067" actId="20577"/>
      <pc:docMkLst>
        <pc:docMk/>
      </pc:docMkLst>
      <pc:sldChg chg="addSp delSp modSp mod modNotesTx">
        <pc:chgData name="Carrie-Anne Ng" userId="90ae0885-ebf9-4b8f-b0bf-fe3e41c25351" providerId="ADAL" clId="{A295F907-F9A6-4DC9-9D29-255B4B471895}" dt="2023-09-26T23:44:54.567" v="3995" actId="313"/>
        <pc:sldMkLst>
          <pc:docMk/>
          <pc:sldMk cId="2499134465" sldId="304"/>
        </pc:sldMkLst>
        <pc:spChg chg="mod ord">
          <ac:chgData name="Carrie-Anne Ng" userId="90ae0885-ebf9-4b8f-b0bf-fe3e41c25351" providerId="ADAL" clId="{A295F907-F9A6-4DC9-9D29-255B4B471895}" dt="2023-09-26T23:44:54.567" v="3995" actId="313"/>
          <ac:spMkLst>
            <pc:docMk/>
            <pc:sldMk cId="2499134465" sldId="304"/>
            <ac:spMk id="3" creationId="{7EDEC859-CE23-9A47-BCC1-F76F842486A2}"/>
          </ac:spMkLst>
        </pc:spChg>
        <pc:spChg chg="add del mod">
          <ac:chgData name="Carrie-Anne Ng" userId="90ae0885-ebf9-4b8f-b0bf-fe3e41c25351" providerId="ADAL" clId="{A295F907-F9A6-4DC9-9D29-255B4B471895}" dt="2023-09-26T07:18:08.092" v="2366"/>
          <ac:spMkLst>
            <pc:docMk/>
            <pc:sldMk cId="2499134465" sldId="304"/>
            <ac:spMk id="5" creationId="{1E2E26AD-B8F9-3BF4-E738-BA63F19AA318}"/>
          </ac:spMkLst>
        </pc:spChg>
        <pc:spChg chg="add mod ord">
          <ac:chgData name="Carrie-Anne Ng" userId="90ae0885-ebf9-4b8f-b0bf-fe3e41c25351" providerId="ADAL" clId="{A295F907-F9A6-4DC9-9D29-255B4B471895}" dt="2023-09-26T07:25:17.689" v="2509" actId="1582"/>
          <ac:spMkLst>
            <pc:docMk/>
            <pc:sldMk cId="2499134465" sldId="304"/>
            <ac:spMk id="7" creationId="{3728B430-1AA2-3A29-AB76-3352EE248C5C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0" creationId="{7595C181-347E-C89A-E7BA-B12DE2A74707}"/>
          </ac:spMkLst>
        </pc:spChg>
        <pc:spChg chg="add del mod">
          <ac:chgData name="Carrie-Anne Ng" userId="90ae0885-ebf9-4b8f-b0bf-fe3e41c25351" providerId="ADAL" clId="{A295F907-F9A6-4DC9-9D29-255B4B471895}" dt="2023-09-26T07:24:22.492" v="2485" actId="478"/>
          <ac:spMkLst>
            <pc:docMk/>
            <pc:sldMk cId="2499134465" sldId="304"/>
            <ac:spMk id="11" creationId="{8AED7AC7-2679-3DF4-4404-26D13CD028DE}"/>
          </ac:spMkLst>
        </pc:spChg>
        <pc:spChg chg="add del mod">
          <ac:chgData name="Carrie-Anne Ng" userId="90ae0885-ebf9-4b8f-b0bf-fe3e41c25351" providerId="ADAL" clId="{A295F907-F9A6-4DC9-9D29-255B4B471895}" dt="2023-09-26T07:24:22.842" v="2486" actId="478"/>
          <ac:spMkLst>
            <pc:docMk/>
            <pc:sldMk cId="2499134465" sldId="304"/>
            <ac:spMk id="12" creationId="{87889455-D874-182F-5042-8A8902F2484A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3" creationId="{5C6CA24A-28DF-FFD2-A3F1-DAD139A10146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4" creationId="{069E4171-7BA3-7FEA-2AE0-3BF3BBFCECAB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5" creationId="{6D65C008-67A0-FED7-3D95-FDA2ED493097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6" creationId="{AF79F72A-8533-646B-A476-C910D51F445B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7" creationId="{FD86B0A3-1FDF-FE71-B15C-F1A9E9D0F585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18" creationId="{894AEE83-A967-F7C5-DBEE-0820101D9448}"/>
          </ac:spMkLst>
        </pc:spChg>
        <pc:spChg chg="del mod">
          <ac:chgData name="Carrie-Anne Ng" userId="90ae0885-ebf9-4b8f-b0bf-fe3e41c25351" providerId="ADAL" clId="{A295F907-F9A6-4DC9-9D29-255B4B471895}" dt="2023-09-26T06:41:43.559" v="383" actId="478"/>
          <ac:spMkLst>
            <pc:docMk/>
            <pc:sldMk cId="2499134465" sldId="304"/>
            <ac:spMk id="20" creationId="{6B9D2029-493C-241B-B7B2-B5A5F9D94EC9}"/>
          </ac:spMkLst>
        </pc:spChg>
        <pc:spChg chg="del mod">
          <ac:chgData name="Carrie-Anne Ng" userId="90ae0885-ebf9-4b8f-b0bf-fe3e41c25351" providerId="ADAL" clId="{A295F907-F9A6-4DC9-9D29-255B4B471895}" dt="2023-09-26T06:41:42.709" v="382" actId="478"/>
          <ac:spMkLst>
            <pc:docMk/>
            <pc:sldMk cId="2499134465" sldId="304"/>
            <ac:spMk id="23" creationId="{1F946D40-49AD-D329-78D3-5B7F2257332F}"/>
          </ac:spMkLst>
        </pc:spChg>
        <pc:spChg chg="add mod">
          <ac:chgData name="Carrie-Anne Ng" userId="90ae0885-ebf9-4b8f-b0bf-fe3e41c25351" providerId="ADAL" clId="{A295F907-F9A6-4DC9-9D29-255B4B471895}" dt="2023-09-26T07:26:35.092" v="2732" actId="1038"/>
          <ac:spMkLst>
            <pc:docMk/>
            <pc:sldMk cId="2499134465" sldId="304"/>
            <ac:spMk id="24" creationId="{4DCF0202-563A-DB0A-C5F3-1B49A2E5EA0D}"/>
          </ac:spMkLst>
        </pc:spChg>
        <pc:graphicFrameChg chg="add mod modGraphic">
          <ac:chgData name="Carrie-Anne Ng" userId="90ae0885-ebf9-4b8f-b0bf-fe3e41c25351" providerId="ADAL" clId="{A295F907-F9A6-4DC9-9D29-255B4B471895}" dt="2023-09-26T07:18:52.876" v="2381" actId="1076"/>
          <ac:graphicFrameMkLst>
            <pc:docMk/>
            <pc:sldMk cId="2499134465" sldId="304"/>
            <ac:graphicFrameMk id="4" creationId="{558C02A3-42F9-3DE3-2683-8803F5E18A9A}"/>
          </ac:graphicFrameMkLst>
        </pc:graphicFrameChg>
        <pc:graphicFrameChg chg="add mod ord modGraphic">
          <ac:chgData name="Carrie-Anne Ng" userId="90ae0885-ebf9-4b8f-b0bf-fe3e41c25351" providerId="ADAL" clId="{A295F907-F9A6-4DC9-9D29-255B4B471895}" dt="2023-09-26T07:20:31.324" v="2407" actId="167"/>
          <ac:graphicFrameMkLst>
            <pc:docMk/>
            <pc:sldMk cId="2499134465" sldId="304"/>
            <ac:graphicFrameMk id="6" creationId="{1A2E9EE4-517B-9DC3-6F7F-53AF35172D0A}"/>
          </ac:graphicFrameMkLst>
        </pc:graphicFrameChg>
        <pc:graphicFrameChg chg="add del">
          <ac:chgData name="Carrie-Anne Ng" userId="90ae0885-ebf9-4b8f-b0bf-fe3e41c25351" providerId="ADAL" clId="{A295F907-F9A6-4DC9-9D29-255B4B471895}" dt="2023-09-26T07:23:21.341" v="2452" actId="478"/>
          <ac:graphicFrameMkLst>
            <pc:docMk/>
            <pc:sldMk cId="2499134465" sldId="304"/>
            <ac:graphicFrameMk id="8" creationId="{824E91D7-CD95-829A-270B-7E79D3EAAA72}"/>
          </ac:graphicFrameMkLst>
        </pc:graphicFrameChg>
        <pc:graphicFrameChg chg="add del mod modGraphic">
          <ac:chgData name="Carrie-Anne Ng" userId="90ae0885-ebf9-4b8f-b0bf-fe3e41c25351" providerId="ADAL" clId="{A295F907-F9A6-4DC9-9D29-255B4B471895}" dt="2023-09-26T07:23:44.342" v="2471" actId="478"/>
          <ac:graphicFrameMkLst>
            <pc:docMk/>
            <pc:sldMk cId="2499134465" sldId="304"/>
            <ac:graphicFrameMk id="9" creationId="{BF983399-289B-CA35-21B3-34961B682307}"/>
          </ac:graphicFrameMkLst>
        </pc:graphicFrameChg>
        <pc:graphicFrameChg chg="mod ord modGraphic">
          <ac:chgData name="Carrie-Anne Ng" userId="90ae0885-ebf9-4b8f-b0bf-fe3e41c25351" providerId="ADAL" clId="{A295F907-F9A6-4DC9-9D29-255B4B471895}" dt="2023-09-26T07:26:18.309" v="2718" actId="20577"/>
          <ac:graphicFrameMkLst>
            <pc:docMk/>
            <pc:sldMk cId="2499134465" sldId="304"/>
            <ac:graphicFrameMk id="19" creationId="{9037CBDF-223F-287F-6CE8-1FDD95CB5910}"/>
          </ac:graphicFrameMkLst>
        </pc:graphicFrameChg>
        <pc:picChg chg="del mod">
          <ac:chgData name="Carrie-Anne Ng" userId="90ae0885-ebf9-4b8f-b0bf-fe3e41c25351" providerId="ADAL" clId="{A295F907-F9A6-4DC9-9D29-255B4B471895}" dt="2023-09-26T07:32:47.992" v="3017" actId="478"/>
          <ac:picMkLst>
            <pc:docMk/>
            <pc:sldMk cId="2499134465" sldId="304"/>
            <ac:picMk id="26" creationId="{DA13D06F-0F3A-62E4-98AB-174F4663F4AB}"/>
          </ac:picMkLst>
        </pc:picChg>
        <pc:picChg chg="add mod modCrop">
          <ac:chgData name="Carrie-Anne Ng" userId="90ae0885-ebf9-4b8f-b0bf-fe3e41c25351" providerId="ADAL" clId="{A295F907-F9A6-4DC9-9D29-255B4B471895}" dt="2023-09-26T07:33:20.409" v="3038" actId="1036"/>
          <ac:picMkLst>
            <pc:docMk/>
            <pc:sldMk cId="2499134465" sldId="304"/>
            <ac:picMk id="27" creationId="{C755ABC5-DE7B-6473-3819-1D3959EF8D15}"/>
          </ac:picMkLst>
        </pc:picChg>
        <pc:cxnChg chg="mod">
          <ac:chgData name="Carrie-Anne Ng" userId="90ae0885-ebf9-4b8f-b0bf-fe3e41c25351" providerId="ADAL" clId="{A295F907-F9A6-4DC9-9D29-255B4B471895}" dt="2023-09-26T07:19:04.778" v="2385" actId="1076"/>
          <ac:cxnSpMkLst>
            <pc:docMk/>
            <pc:sldMk cId="2499134465" sldId="304"/>
            <ac:cxnSpMk id="21" creationId="{AF66EC28-BFA5-EE7D-66DD-0A255303E84E}"/>
          </ac:cxnSpMkLst>
        </pc:cxnChg>
        <pc:cxnChg chg="mod">
          <ac:chgData name="Carrie-Anne Ng" userId="90ae0885-ebf9-4b8f-b0bf-fe3e41c25351" providerId="ADAL" clId="{A295F907-F9A6-4DC9-9D29-255B4B471895}" dt="2023-09-26T07:19:10.458" v="2394" actId="1036"/>
          <ac:cxnSpMkLst>
            <pc:docMk/>
            <pc:sldMk cId="2499134465" sldId="304"/>
            <ac:cxnSpMk id="22" creationId="{8C95EB44-F43E-3E33-B438-6959619331C7}"/>
          </ac:cxnSpMkLst>
        </pc:cxnChg>
      </pc:sldChg>
      <pc:sldChg chg="addSp delSp modSp mod modNotesTx">
        <pc:chgData name="Carrie-Anne Ng" userId="90ae0885-ebf9-4b8f-b0bf-fe3e41c25351" providerId="ADAL" clId="{A295F907-F9A6-4DC9-9D29-255B4B471895}" dt="2023-09-27T00:33:46.356" v="5067" actId="20577"/>
        <pc:sldMkLst>
          <pc:docMk/>
          <pc:sldMk cId="1766954018" sldId="306"/>
        </pc:sldMkLst>
        <pc:spChg chg="del">
          <ac:chgData name="Carrie-Anne Ng" userId="90ae0885-ebf9-4b8f-b0bf-fe3e41c25351" providerId="ADAL" clId="{A295F907-F9A6-4DC9-9D29-255B4B471895}" dt="2023-09-26T06:25:03.692" v="106" actId="478"/>
          <ac:spMkLst>
            <pc:docMk/>
            <pc:sldMk cId="1766954018" sldId="306"/>
            <ac:spMk id="2" creationId="{9448247A-B6B6-02EB-E94C-C8FA5A8A8EFB}"/>
          </ac:spMkLst>
        </pc:spChg>
        <pc:spChg chg="add del mod">
          <ac:chgData name="Carrie-Anne Ng" userId="90ae0885-ebf9-4b8f-b0bf-fe3e41c25351" providerId="ADAL" clId="{A295F907-F9A6-4DC9-9D29-255B4B471895}" dt="2023-09-26T06:51:48.792" v="1014" actId="478"/>
          <ac:spMkLst>
            <pc:docMk/>
            <pc:sldMk cId="1766954018" sldId="306"/>
            <ac:spMk id="3" creationId="{C14F7617-7BFA-A666-1E5C-709E0074AC47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4" creationId="{2FD53C0D-F47C-EC76-0093-19799AAA6F05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5" creationId="{B96D24CC-7FF3-6E92-1925-6C43FC452450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6" creationId="{EB7A9ADB-1A39-A41C-3984-177F4E30FD41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7" creationId="{8C1E123F-4A4E-B202-314B-5FDDD0E11A70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9" creationId="{185042AD-94CF-0C5E-5AFD-4286E8C078ED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10" creationId="{5C6542AC-3709-F1B0-D02F-B10BEC0CD723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11" creationId="{F0C032D0-46D9-D743-8A2F-FAEF731D7B29}"/>
          </ac:spMkLst>
        </pc:spChg>
        <pc:spChg chg="add del mod">
          <ac:chgData name="Carrie-Anne Ng" userId="90ae0885-ebf9-4b8f-b0bf-fe3e41c25351" providerId="ADAL" clId="{A295F907-F9A6-4DC9-9D29-255B4B471895}" dt="2023-09-26T06:25:06.475" v="108" actId="478"/>
          <ac:spMkLst>
            <pc:docMk/>
            <pc:sldMk cId="1766954018" sldId="306"/>
            <ac:spMk id="12" creationId="{5C84ACB6-664B-E110-1373-A6E71C2D8159}"/>
          </ac:spMkLst>
        </pc:spChg>
        <pc:spChg chg="add del mod">
          <ac:chgData name="Carrie-Anne Ng" userId="90ae0885-ebf9-4b8f-b0bf-fe3e41c25351" providerId="ADAL" clId="{A295F907-F9A6-4DC9-9D29-255B4B471895}" dt="2023-09-26T06:50:22.725" v="1002" actId="478"/>
          <ac:spMkLst>
            <pc:docMk/>
            <pc:sldMk cId="1766954018" sldId="306"/>
            <ac:spMk id="13" creationId="{C788A88D-9BFD-E678-98E0-7C987FBBC38A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14" creationId="{9F426271-BBBF-F79C-1198-64861E52A304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15" creationId="{C8EE1109-BC7B-5ED0-DBDE-81F06A7443B9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16" creationId="{5A74CE8C-E76A-4204-2332-8806841DB52E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17" creationId="{7032DB44-79EA-CF5E-EBC0-FA82D7CB8312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18" creationId="{894F40B5-7187-EF4C-FC2A-5CC293CFCD04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19" creationId="{31E3254C-2704-8181-245A-0E0978530584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0" creationId="{572D02CF-16FB-11F7-93BE-98F3E6BADC5B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21" creationId="{A54778AC-D6CE-C4A4-7514-06CFAB47838B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2" creationId="{9166AF9A-5719-483E-8338-06D6F57901E5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3" creationId="{5975AECC-CEB1-8B27-C7EF-338A8FBF2706}"/>
          </ac:spMkLst>
        </pc:spChg>
        <pc:spChg chg="add mod">
          <ac:chgData name="Carrie-Anne Ng" userId="90ae0885-ebf9-4b8f-b0bf-fe3e41c25351" providerId="ADAL" clId="{A295F907-F9A6-4DC9-9D29-255B4B471895}" dt="2023-09-26T23:36:49.757" v="3872" actId="1035"/>
          <ac:spMkLst>
            <pc:docMk/>
            <pc:sldMk cId="1766954018" sldId="306"/>
            <ac:spMk id="24" creationId="{26D21B94-10CE-2D4B-CFFF-45694D4E6A1D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5" creationId="{351270FE-70FD-3521-516F-36C973B4D881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6" creationId="{D0939798-9C07-5F18-674D-AEFD2CE9DC65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7" creationId="{DE706B8E-FBBC-DC9B-5372-988707AD7169}"/>
          </ac:spMkLst>
        </pc:spChg>
        <pc:spChg chg="del">
          <ac:chgData name="Carrie-Anne Ng" userId="90ae0885-ebf9-4b8f-b0bf-fe3e41c25351" providerId="ADAL" clId="{A295F907-F9A6-4DC9-9D29-255B4B471895}" dt="2023-09-26T06:16:28.759" v="20" actId="478"/>
          <ac:spMkLst>
            <pc:docMk/>
            <pc:sldMk cId="1766954018" sldId="306"/>
            <ac:spMk id="28" creationId="{2E3E86BD-A4FA-7272-C37B-DA0698FACA00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30" creationId="{81F83A91-5552-341F-D545-1808D3C4D689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31" creationId="{B4EF8381-DD49-3129-5E93-7A9C49BBD8FD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32" creationId="{086109D7-E1E3-BC57-58D9-C3395CCE2558}"/>
          </ac:spMkLst>
        </pc:spChg>
        <pc:spChg chg="add del mod">
          <ac:chgData name="Carrie-Anne Ng" userId="90ae0885-ebf9-4b8f-b0bf-fe3e41c25351" providerId="ADAL" clId="{A295F907-F9A6-4DC9-9D29-255B4B471895}" dt="2023-09-26T06:50:20.299" v="1001" actId="478"/>
          <ac:spMkLst>
            <pc:docMk/>
            <pc:sldMk cId="1766954018" sldId="306"/>
            <ac:spMk id="33" creationId="{1B13CC7C-77AC-2F8A-1AB3-302045782530}"/>
          </ac:spMkLst>
        </pc:spChg>
        <pc:spChg chg="add mod">
          <ac:chgData name="Carrie-Anne Ng" userId="90ae0885-ebf9-4b8f-b0bf-fe3e41c25351" providerId="ADAL" clId="{A295F907-F9A6-4DC9-9D29-255B4B471895}" dt="2023-09-26T23:36:49.757" v="3872" actId="1035"/>
          <ac:spMkLst>
            <pc:docMk/>
            <pc:sldMk cId="1766954018" sldId="306"/>
            <ac:spMk id="34" creationId="{61EAFE07-4687-8D7D-983B-A06ADF205C36}"/>
          </ac:spMkLst>
        </pc:spChg>
        <pc:spChg chg="add del mod">
          <ac:chgData name="Carrie-Anne Ng" userId="90ae0885-ebf9-4b8f-b0bf-fe3e41c25351" providerId="ADAL" clId="{A295F907-F9A6-4DC9-9D29-255B4B471895}" dt="2023-09-26T06:54:52.700" v="1044" actId="478"/>
          <ac:spMkLst>
            <pc:docMk/>
            <pc:sldMk cId="1766954018" sldId="306"/>
            <ac:spMk id="36" creationId="{54585AF2-7DCC-EB26-4766-E9932F86E7AF}"/>
          </ac:spMkLst>
        </pc:spChg>
        <pc:spChg chg="add mod">
          <ac:chgData name="Carrie-Anne Ng" userId="90ae0885-ebf9-4b8f-b0bf-fe3e41c25351" providerId="ADAL" clId="{A295F907-F9A6-4DC9-9D29-255B4B471895}" dt="2023-09-26T23:36:49.757" v="3872" actId="1035"/>
          <ac:spMkLst>
            <pc:docMk/>
            <pc:sldMk cId="1766954018" sldId="306"/>
            <ac:spMk id="41" creationId="{5BE3980E-3737-79C2-BE0D-743D107074A9}"/>
          </ac:spMkLst>
        </pc:spChg>
        <pc:spChg chg="add mod ord">
          <ac:chgData name="Carrie-Anne Ng" userId="90ae0885-ebf9-4b8f-b0bf-fe3e41c25351" providerId="ADAL" clId="{A295F907-F9A6-4DC9-9D29-255B4B471895}" dt="2023-09-26T23:36:49.757" v="3872" actId="1035"/>
          <ac:spMkLst>
            <pc:docMk/>
            <pc:sldMk cId="1766954018" sldId="306"/>
            <ac:spMk id="63" creationId="{51D40089-2B0B-0309-08C5-DC342C2F71B1}"/>
          </ac:spMkLst>
        </pc:spChg>
        <pc:spChg chg="add del mod">
          <ac:chgData name="Carrie-Anne Ng" userId="90ae0885-ebf9-4b8f-b0bf-fe3e41c25351" providerId="ADAL" clId="{A295F907-F9A6-4DC9-9D29-255B4B471895}" dt="2023-09-26T07:26:57.584" v="2734"/>
          <ac:spMkLst>
            <pc:docMk/>
            <pc:sldMk cId="1766954018" sldId="306"/>
            <ac:spMk id="120" creationId="{FE0F8FE7-73B6-4200-056A-02EC6E43D607}"/>
          </ac:spMkLst>
        </pc:spChg>
        <pc:spChg chg="add del mod">
          <ac:chgData name="Carrie-Anne Ng" userId="90ae0885-ebf9-4b8f-b0bf-fe3e41c25351" providerId="ADAL" clId="{A295F907-F9A6-4DC9-9D29-255B4B471895}" dt="2023-09-26T07:26:57.584" v="2734"/>
          <ac:spMkLst>
            <pc:docMk/>
            <pc:sldMk cId="1766954018" sldId="306"/>
            <ac:spMk id="122" creationId="{7411950F-3671-359B-BD92-F4E74BEC5404}"/>
          </ac:spMkLst>
        </pc:spChg>
        <pc:spChg chg="mod">
          <ac:chgData name="Carrie-Anne Ng" userId="90ae0885-ebf9-4b8f-b0bf-fe3e41c25351" providerId="ADAL" clId="{A295F907-F9A6-4DC9-9D29-255B4B471895}" dt="2023-09-26T23:36:49.757" v="3872" actId="1035"/>
          <ac:spMkLst>
            <pc:docMk/>
            <pc:sldMk cId="1766954018" sldId="306"/>
            <ac:spMk id="153" creationId="{6A74B794-F19E-2231-B7EA-F3BD4BDCE284}"/>
          </ac:spMkLst>
        </pc:spChg>
        <pc:graphicFrameChg chg="add del mod">
          <ac:chgData name="Carrie-Anne Ng" userId="90ae0885-ebf9-4b8f-b0bf-fe3e41c25351" providerId="ADAL" clId="{A295F907-F9A6-4DC9-9D29-255B4B471895}" dt="2023-09-26T06:52:41.356" v="1023" actId="478"/>
          <ac:graphicFrameMkLst>
            <pc:docMk/>
            <pc:sldMk cId="1766954018" sldId="306"/>
            <ac:graphicFrameMk id="29" creationId="{0E633B07-3176-FAD6-4FF6-9F46ACDBFB05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23:36:49.757" v="3872" actId="1035"/>
          <ac:graphicFrameMkLst>
            <pc:docMk/>
            <pc:sldMk cId="1766954018" sldId="306"/>
            <ac:graphicFrameMk id="38" creationId="{F410F73E-F6EE-D547-EEA9-C88E67553F2B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23:36:49.757" v="3872" actId="1035"/>
          <ac:graphicFrameMkLst>
            <pc:docMk/>
            <pc:sldMk cId="1766954018" sldId="306"/>
            <ac:graphicFrameMk id="39" creationId="{40B9D948-B393-2E80-E575-74B0A7365608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23:36:49.757" v="3872" actId="1035"/>
          <ac:graphicFrameMkLst>
            <pc:docMk/>
            <pc:sldMk cId="1766954018" sldId="306"/>
            <ac:graphicFrameMk id="44" creationId="{522931BE-3C4A-EECB-9891-45242CF28188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45" creationId="{42C66989-C585-035C-C56D-05A1D0BB8DA9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23:36:49.757" v="3872" actId="1035"/>
          <ac:graphicFrameMkLst>
            <pc:docMk/>
            <pc:sldMk cId="1766954018" sldId="306"/>
            <ac:graphicFrameMk id="46" creationId="{C5C95572-9090-1AA2-9577-0DE562418A7A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47" creationId="{1CC11CE9-5495-3569-9742-81177712013D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48" creationId="{4E4252AC-145C-D735-0E78-31AD2D858321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50" creationId="{EC582A75-3723-765F-D4DE-9B1EA2206D27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51" creationId="{DB71263C-7934-28F0-D9EA-4D10F8D0A73A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05:13.217" v="4367" actId="1038"/>
          <ac:graphicFrameMkLst>
            <pc:docMk/>
            <pc:sldMk cId="1766954018" sldId="306"/>
            <ac:graphicFrameMk id="131" creationId="{5DDEE090-01DE-E99B-3366-4457A924357B}"/>
          </ac:graphicFrameMkLst>
        </pc:graphicFrameChg>
        <pc:graphicFrameChg chg="del">
          <ac:chgData name="Carrie-Anne Ng" userId="90ae0885-ebf9-4b8f-b0bf-fe3e41c25351" providerId="ADAL" clId="{A295F907-F9A6-4DC9-9D29-255B4B471895}" dt="2023-09-26T06:25:01.678" v="105" actId="478"/>
          <ac:graphicFrameMkLst>
            <pc:docMk/>
            <pc:sldMk cId="1766954018" sldId="306"/>
            <ac:graphicFrameMk id="151" creationId="{AA654E4B-EA44-6666-E39B-18D1CF627F1E}"/>
          </ac:graphicFrameMkLst>
        </pc:graphicFrame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35" creationId="{69813C12-A1E6-D446-B968-B3E920574A70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37" creationId="{744F43A0-89CA-BA08-EE12-169BFB76815B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40" creationId="{C61A8CF3-CCBD-D888-2E75-52D028E8E761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42" creationId="{3E491091-93DF-8C32-2719-9311266F24D5}"/>
          </ac:cxnSpMkLst>
        </pc:cxnChg>
        <pc:cxnChg chg="add del mod">
          <ac:chgData name="Carrie-Anne Ng" userId="90ae0885-ebf9-4b8f-b0bf-fe3e41c25351" providerId="ADAL" clId="{A295F907-F9A6-4DC9-9D29-255B4B471895}" dt="2023-09-26T06:51:48.792" v="1014" actId="478"/>
          <ac:cxnSpMkLst>
            <pc:docMk/>
            <pc:sldMk cId="1766954018" sldId="306"/>
            <ac:cxnSpMk id="43" creationId="{C0AE6EE3-DF10-97FF-7A90-1C3D011FC683}"/>
          </ac:cxnSpMkLst>
        </pc:cxnChg>
        <pc:cxnChg chg="add del mod">
          <ac:chgData name="Carrie-Anne Ng" userId="90ae0885-ebf9-4b8f-b0bf-fe3e41c25351" providerId="ADAL" clId="{A295F907-F9A6-4DC9-9D29-255B4B471895}" dt="2023-09-26T06:51:48.792" v="1014" actId="478"/>
          <ac:cxnSpMkLst>
            <pc:docMk/>
            <pc:sldMk cId="1766954018" sldId="306"/>
            <ac:cxnSpMk id="49" creationId="{163C97B3-B5E3-DFD7-CEFE-F3C760F232CD}"/>
          </ac:cxnSpMkLst>
        </pc:cxnChg>
        <pc:cxnChg chg="add mod">
          <ac:chgData name="Carrie-Anne Ng" userId="90ae0885-ebf9-4b8f-b0bf-fe3e41c25351" providerId="ADAL" clId="{A295F907-F9A6-4DC9-9D29-255B4B471895}" dt="2023-09-26T23:36:49.757" v="3872" actId="1035"/>
          <ac:cxnSpMkLst>
            <pc:docMk/>
            <pc:sldMk cId="1766954018" sldId="306"/>
            <ac:cxnSpMk id="52" creationId="{11BF3B20-3BA0-3CE6-5783-7DB31644C04F}"/>
          </ac:cxnSpMkLst>
        </pc:cxnChg>
        <pc:cxnChg chg="add mod">
          <ac:chgData name="Carrie-Anne Ng" userId="90ae0885-ebf9-4b8f-b0bf-fe3e41c25351" providerId="ADAL" clId="{A295F907-F9A6-4DC9-9D29-255B4B471895}" dt="2023-09-26T23:36:49.757" v="3872" actId="1035"/>
          <ac:cxnSpMkLst>
            <pc:docMk/>
            <pc:sldMk cId="1766954018" sldId="306"/>
            <ac:cxnSpMk id="54" creationId="{36831BDF-55A0-508C-CD18-0CCC3668FF9B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60" creationId="{580B3A86-3B4F-5433-4496-0DF9600FD95B}"/>
          </ac:cxnSpMkLst>
        </pc:cxnChg>
        <pc:cxnChg chg="add mod">
          <ac:chgData name="Carrie-Anne Ng" userId="90ae0885-ebf9-4b8f-b0bf-fe3e41c25351" providerId="ADAL" clId="{A295F907-F9A6-4DC9-9D29-255B4B471895}" dt="2023-09-26T23:36:49.757" v="3872" actId="1035"/>
          <ac:cxnSpMkLst>
            <pc:docMk/>
            <pc:sldMk cId="1766954018" sldId="306"/>
            <ac:cxnSpMk id="64" creationId="{15D4D3FB-B9CB-BF82-30EE-C496F60777DF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67" creationId="{ABAD9969-125B-8091-49B2-6792883594C4}"/>
          </ac:cxnSpMkLst>
        </pc:cxnChg>
        <pc:cxnChg chg="add mod">
          <ac:chgData name="Carrie-Anne Ng" userId="90ae0885-ebf9-4b8f-b0bf-fe3e41c25351" providerId="ADAL" clId="{A295F907-F9A6-4DC9-9D29-255B4B471895}" dt="2023-09-26T23:36:49.757" v="3872" actId="1035"/>
          <ac:cxnSpMkLst>
            <pc:docMk/>
            <pc:sldMk cId="1766954018" sldId="306"/>
            <ac:cxnSpMk id="68" creationId="{9A6DA9D1-747B-7F93-9EBB-1DBDB7661379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70" creationId="{D2643C50-D407-F546-0FDE-68B4F2A14DB1}"/>
          </ac:cxnSpMkLst>
        </pc:cxnChg>
        <pc:cxnChg chg="add mod">
          <ac:chgData name="Carrie-Anne Ng" userId="90ae0885-ebf9-4b8f-b0bf-fe3e41c25351" providerId="ADAL" clId="{A295F907-F9A6-4DC9-9D29-255B4B471895}" dt="2023-09-26T23:36:49.757" v="3872" actId="1035"/>
          <ac:cxnSpMkLst>
            <pc:docMk/>
            <pc:sldMk cId="1766954018" sldId="306"/>
            <ac:cxnSpMk id="72" creationId="{D92E03B7-79D9-A121-7BE5-695090E36E9D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73" creationId="{68D77118-274D-C08C-0F7E-94F78F678855}"/>
          </ac:cxnSpMkLst>
        </pc:cxnChg>
        <pc:cxnChg chg="add del mod">
          <ac:chgData name="Carrie-Anne Ng" userId="90ae0885-ebf9-4b8f-b0bf-fe3e41c25351" providerId="ADAL" clId="{A295F907-F9A6-4DC9-9D29-255B4B471895}" dt="2023-09-26T07:20:36.275" v="2408" actId="478"/>
          <ac:cxnSpMkLst>
            <pc:docMk/>
            <pc:sldMk cId="1766954018" sldId="306"/>
            <ac:cxnSpMk id="77" creationId="{A0E157D1-2A21-324B-7DCE-1C6472274CDB}"/>
          </ac:cxnSpMkLst>
        </pc:cxnChg>
        <pc:cxnChg chg="add mod">
          <ac:chgData name="Carrie-Anne Ng" userId="90ae0885-ebf9-4b8f-b0bf-fe3e41c25351" providerId="ADAL" clId="{A295F907-F9A6-4DC9-9D29-255B4B471895}" dt="2023-09-27T00:05:13.217" v="4367" actId="1038"/>
          <ac:cxnSpMkLst>
            <pc:docMk/>
            <pc:sldMk cId="1766954018" sldId="306"/>
            <ac:cxnSpMk id="80" creationId="{1A3FE204-E656-4C1D-A1E3-13EFFFBA5B1A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82" creationId="{C79D4596-D3DD-C037-62B0-5849A902E871}"/>
          </ac:cxnSpMkLst>
        </pc:cxnChg>
        <pc:cxnChg chg="add mod">
          <ac:chgData name="Carrie-Anne Ng" userId="90ae0885-ebf9-4b8f-b0bf-fe3e41c25351" providerId="ADAL" clId="{A295F907-F9A6-4DC9-9D29-255B4B471895}" dt="2023-09-27T00:05:13.217" v="4367" actId="1038"/>
          <ac:cxnSpMkLst>
            <pc:docMk/>
            <pc:sldMk cId="1766954018" sldId="306"/>
            <ac:cxnSpMk id="84" creationId="{66CFB9F1-7178-348B-B438-28666E80CAAF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85" creationId="{76987757-3FF4-8DA1-ED67-ED77BA893FA9}"/>
          </ac:cxnSpMkLst>
        </pc:cxnChg>
        <pc:cxnChg chg="add mod">
          <ac:chgData name="Carrie-Anne Ng" userId="90ae0885-ebf9-4b8f-b0bf-fe3e41c25351" providerId="ADAL" clId="{A295F907-F9A6-4DC9-9D29-255B4B471895}" dt="2023-09-27T00:05:13.217" v="4367" actId="1038"/>
          <ac:cxnSpMkLst>
            <pc:docMk/>
            <pc:sldMk cId="1766954018" sldId="306"/>
            <ac:cxnSpMk id="89" creationId="{D14EF372-1875-3508-8442-AC85D6994C84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92" creationId="{0D3EB684-483E-CCB7-C37B-D5C45BE73233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01" creationId="{9DD8EA63-8C05-C861-D6FC-E5FA8D192716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02" creationId="{9137E2C9-A536-75DD-E2FD-FC272E877FAC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06" creationId="{CF3911E8-4D9F-3034-CD2E-E654D5A2DE98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08" creationId="{CC7ECA59-3847-2194-A16F-291410D439F0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12" creationId="{A12C1880-4D32-C4DD-A30F-B11388CA43F3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17" creationId="{0E223E2B-E188-B037-E6B0-847866860B4B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21" creationId="{E1E22E40-EA38-C215-3E8C-3393B3C68A72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25" creationId="{C2C78757-4559-357E-4F94-C91C4CD82683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29" creationId="{194F8897-E6A9-48BA-6E32-6308C78B433F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32" creationId="{3F215D53-1A1A-5F44-0BD2-437F24F8292B}"/>
          </ac:cxnSpMkLst>
        </pc:cxnChg>
        <pc:cxnChg chg="add mod">
          <ac:chgData name="Carrie-Anne Ng" userId="90ae0885-ebf9-4b8f-b0bf-fe3e41c25351" providerId="ADAL" clId="{A295F907-F9A6-4DC9-9D29-255B4B471895}" dt="2023-09-27T00:05:13.217" v="4367" actId="1038"/>
          <ac:cxnSpMkLst>
            <pc:docMk/>
            <pc:sldMk cId="1766954018" sldId="306"/>
            <ac:cxnSpMk id="133" creationId="{ECE20E23-87B9-F9F1-DD4D-059A179A29DC}"/>
          </ac:cxnSpMkLst>
        </pc:cxnChg>
        <pc:cxnChg chg="add mod">
          <ac:chgData name="Carrie-Anne Ng" userId="90ae0885-ebf9-4b8f-b0bf-fe3e41c25351" providerId="ADAL" clId="{A295F907-F9A6-4DC9-9D29-255B4B471895}" dt="2023-09-27T00:05:13.217" v="4367" actId="1038"/>
          <ac:cxnSpMkLst>
            <pc:docMk/>
            <pc:sldMk cId="1766954018" sldId="306"/>
            <ac:cxnSpMk id="136" creationId="{122CAFE8-535F-8D70-273F-2D3145585B18}"/>
          </ac:cxnSpMkLst>
        </pc:cxnChg>
        <pc:cxnChg chg="add mod ord">
          <ac:chgData name="Carrie-Anne Ng" userId="90ae0885-ebf9-4b8f-b0bf-fe3e41c25351" providerId="ADAL" clId="{A295F907-F9A6-4DC9-9D29-255B4B471895}" dt="2023-09-27T00:05:43.874" v="4371" actId="166"/>
          <ac:cxnSpMkLst>
            <pc:docMk/>
            <pc:sldMk cId="1766954018" sldId="306"/>
            <ac:cxnSpMk id="138" creationId="{8DD55D8C-5B05-AECF-5482-D6A48F31DA76}"/>
          </ac:cxnSpMkLst>
        </pc:cxnChg>
        <pc:cxnChg chg="add mod">
          <ac:chgData name="Carrie-Anne Ng" userId="90ae0885-ebf9-4b8f-b0bf-fe3e41c25351" providerId="ADAL" clId="{A295F907-F9A6-4DC9-9D29-255B4B471895}" dt="2023-09-27T00:05:33.867" v="4370" actId="14100"/>
          <ac:cxnSpMkLst>
            <pc:docMk/>
            <pc:sldMk cId="1766954018" sldId="306"/>
            <ac:cxnSpMk id="140" creationId="{2879E7BD-4DBE-DB93-9627-0C8E7480D8D4}"/>
          </ac:cxnSpMkLst>
        </pc:cxnChg>
        <pc:cxnChg chg="add del mod">
          <ac:chgData name="Carrie-Anne Ng" userId="90ae0885-ebf9-4b8f-b0bf-fe3e41c25351" providerId="ADAL" clId="{A295F907-F9A6-4DC9-9D29-255B4B471895}" dt="2023-09-26T06:50:20.299" v="1001" actId="478"/>
          <ac:cxnSpMkLst>
            <pc:docMk/>
            <pc:sldMk cId="1766954018" sldId="306"/>
            <ac:cxnSpMk id="143" creationId="{E8F6CA2C-4705-AE8F-D48C-AF968B556F28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57" creationId="{60E46250-92B3-7DC2-0EC5-3B966923CAED}"/>
          </ac:cxnSpMkLst>
        </pc:cxnChg>
        <pc:cxnChg chg="del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58" creationId="{DA06B170-3475-C8ED-FF56-03EADF95A103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59" creationId="{27F1B462-817B-F744-F423-2C43CAF47D3A}"/>
          </ac:cxnSpMkLst>
        </pc:cxnChg>
        <pc:cxnChg chg="del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63" creationId="{2FE5F604-8BAE-D380-D45E-DCE9DA1EC9A4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64" creationId="{23F026A1-9F70-0892-7EBA-1404F2DF6B39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67" creationId="{E09DF418-5395-1A38-7DF5-34AD7BA81A2C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70" creationId="{8697B922-74A7-D1F0-AA90-28808ECCB031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73" creationId="{9E23D048-57B3-D398-60E1-49C285546225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76" creationId="{EE15625D-6ED2-8EF4-73E4-BA879AE9DB24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79" creationId="{4148DC7E-CE75-2CE1-5F05-6CA68A1B70AB}"/>
          </ac:cxnSpMkLst>
        </pc:cxnChg>
        <pc:cxnChg chg="del mod">
          <ac:chgData name="Carrie-Anne Ng" userId="90ae0885-ebf9-4b8f-b0bf-fe3e41c25351" providerId="ADAL" clId="{A295F907-F9A6-4DC9-9D29-255B4B471895}" dt="2023-09-26T06:16:28.759" v="20" actId="478"/>
          <ac:cxnSpMkLst>
            <pc:docMk/>
            <pc:sldMk cId="1766954018" sldId="306"/>
            <ac:cxnSpMk id="180" creationId="{6A3253E0-5AC6-100C-DAC9-5EB6D67B7E9B}"/>
          </ac:cxnSpMkLst>
        </pc:cxnChg>
      </pc:sldChg>
      <pc:sldChg chg="addSp delSp modSp mod">
        <pc:chgData name="Carrie-Anne Ng" userId="90ae0885-ebf9-4b8f-b0bf-fe3e41c25351" providerId="ADAL" clId="{A295F907-F9A6-4DC9-9D29-255B4B471895}" dt="2023-09-27T00:16:13.284" v="4604" actId="5793"/>
        <pc:sldMkLst>
          <pc:docMk/>
          <pc:sldMk cId="4111939661" sldId="307"/>
        </pc:sldMkLst>
        <pc:spChg chg="mod">
          <ac:chgData name="Carrie-Anne Ng" userId="90ae0885-ebf9-4b8f-b0bf-fe3e41c25351" providerId="ADAL" clId="{A295F907-F9A6-4DC9-9D29-255B4B471895}" dt="2023-09-27T00:16:13.284" v="4604" actId="5793"/>
          <ac:spMkLst>
            <pc:docMk/>
            <pc:sldMk cId="4111939661" sldId="307"/>
            <ac:spMk id="2" creationId="{9448247A-B6B6-02EB-E94C-C8FA5A8A8EFB}"/>
          </ac:spMkLst>
        </pc:spChg>
        <pc:spChg chg="del mod">
          <ac:chgData name="Carrie-Anne Ng" userId="90ae0885-ebf9-4b8f-b0bf-fe3e41c25351" providerId="ADAL" clId="{A295F907-F9A6-4DC9-9D29-255B4B471895}" dt="2023-09-26T07:14:04.605" v="2157" actId="478"/>
          <ac:spMkLst>
            <pc:docMk/>
            <pc:sldMk cId="4111939661" sldId="307"/>
            <ac:spMk id="3" creationId="{C14F7617-7BFA-A666-1E5C-709E0074AC47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4" creationId="{2FD53C0D-F47C-EC76-0093-19799AAA6F05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5" creationId="{B96D24CC-7FF3-6E92-1925-6C43FC452450}"/>
          </ac:spMkLst>
        </pc:spChg>
        <pc:spChg chg="add del mod">
          <ac:chgData name="Carrie-Anne Ng" userId="90ae0885-ebf9-4b8f-b0bf-fe3e41c25351" providerId="ADAL" clId="{A295F907-F9A6-4DC9-9D29-255B4B471895}" dt="2023-09-26T07:14:04.605" v="2157" actId="478"/>
          <ac:spMkLst>
            <pc:docMk/>
            <pc:sldMk cId="4111939661" sldId="307"/>
            <ac:spMk id="6" creationId="{63D44CA3-56C3-7A3C-4A68-ABA0C1BDFC90}"/>
          </ac:spMkLst>
        </pc:spChg>
        <pc:spChg chg="del">
          <ac:chgData name="Carrie-Anne Ng" userId="90ae0885-ebf9-4b8f-b0bf-fe3e41c25351" providerId="ADAL" clId="{A295F907-F9A6-4DC9-9D29-255B4B471895}" dt="2023-09-26T06:17:08.625" v="77" actId="478"/>
          <ac:spMkLst>
            <pc:docMk/>
            <pc:sldMk cId="4111939661" sldId="307"/>
            <ac:spMk id="7" creationId="{8C1E123F-4A4E-B202-314B-5FDDD0E11A70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9" creationId="{185042AD-94CF-0C5E-5AFD-4286E8C078ED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0" creationId="{5C6542AC-3709-F1B0-D02F-B10BEC0CD723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1" creationId="{F0C032D0-46D9-D743-8A2F-FAEF731D7B29}"/>
          </ac:spMkLst>
        </pc:spChg>
        <pc:spChg chg="add del mod">
          <ac:chgData name="Carrie-Anne Ng" userId="90ae0885-ebf9-4b8f-b0bf-fe3e41c25351" providerId="ADAL" clId="{A295F907-F9A6-4DC9-9D29-255B4B471895}" dt="2023-09-26T07:22:52.892" v="2449" actId="478"/>
          <ac:spMkLst>
            <pc:docMk/>
            <pc:sldMk cId="4111939661" sldId="307"/>
            <ac:spMk id="12" creationId="{89BC648B-C356-541D-2CDA-83C53C9C79FE}"/>
          </ac:spMkLst>
        </pc:spChg>
        <pc:spChg chg="del mod">
          <ac:chgData name="Carrie-Anne Ng" userId="90ae0885-ebf9-4b8f-b0bf-fe3e41c25351" providerId="ADAL" clId="{A295F907-F9A6-4DC9-9D29-255B4B471895}" dt="2023-09-26T06:51:11.842" v="1010" actId="478"/>
          <ac:spMkLst>
            <pc:docMk/>
            <pc:sldMk cId="4111939661" sldId="307"/>
            <ac:spMk id="13" creationId="{C788A88D-9BFD-E678-98E0-7C987FBBC38A}"/>
          </ac:spMkLst>
        </pc:spChg>
        <pc:spChg chg="del">
          <ac:chgData name="Carrie-Anne Ng" userId="90ae0885-ebf9-4b8f-b0bf-fe3e41c25351" providerId="ADAL" clId="{A295F907-F9A6-4DC9-9D29-255B4B471895}" dt="2023-09-26T06:17:08.625" v="77" actId="478"/>
          <ac:spMkLst>
            <pc:docMk/>
            <pc:sldMk cId="4111939661" sldId="307"/>
            <ac:spMk id="14" creationId="{9F426271-BBBF-F79C-1198-64861E52A304}"/>
          </ac:spMkLst>
        </pc:spChg>
        <pc:spChg chg="add mod">
          <ac:chgData name="Carrie-Anne Ng" userId="90ae0885-ebf9-4b8f-b0bf-fe3e41c25351" providerId="ADAL" clId="{A295F907-F9A6-4DC9-9D29-255B4B471895}" dt="2023-09-26T07:14:13.889" v="2160" actId="6549"/>
          <ac:spMkLst>
            <pc:docMk/>
            <pc:sldMk cId="4111939661" sldId="307"/>
            <ac:spMk id="15" creationId="{268BB5A3-C4CD-D803-8088-5B8C9ECE5512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7" creationId="{7032DB44-79EA-CF5E-EBC0-FA82D7CB8312}"/>
          </ac:spMkLst>
        </pc:spChg>
        <pc:spChg chg="add mod">
          <ac:chgData name="Carrie-Anne Ng" userId="90ae0885-ebf9-4b8f-b0bf-fe3e41c25351" providerId="ADAL" clId="{A295F907-F9A6-4DC9-9D29-255B4B471895}" dt="2023-09-26T07:31:55.892" v="2990" actId="1035"/>
          <ac:spMkLst>
            <pc:docMk/>
            <pc:sldMk cId="4111939661" sldId="307"/>
            <ac:spMk id="18" creationId="{B7A309BA-BD00-DDBC-9477-79A6415D3998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23" creationId="{5975AECC-CEB1-8B27-C7EF-338A8FBF2706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26" creationId="{48660380-20DD-6E73-05E5-14904D747A57}"/>
          </ac:spMkLst>
        </pc:spChg>
        <pc:spChg chg="add mod">
          <ac:chgData name="Carrie-Anne Ng" userId="90ae0885-ebf9-4b8f-b0bf-fe3e41c25351" providerId="ADAL" clId="{A295F907-F9A6-4DC9-9D29-255B4B471895}" dt="2023-09-26T07:22:53.675" v="2450"/>
          <ac:spMkLst>
            <pc:docMk/>
            <pc:sldMk cId="4111939661" sldId="307"/>
            <ac:spMk id="44" creationId="{BFD35795-8AD7-D015-CFBE-EE04601743E0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00" creationId="{FDBF551A-48DB-ADAA-7926-4B4ED1FFCFEC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03" creationId="{22B735E7-03D7-13DF-2F99-15AFFE70F454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04" creationId="{A0E54C0D-363D-89B3-841F-29331047C2A4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10" creationId="{DA95215E-3E36-1CAA-75C2-DDA831F0F15D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11" creationId="{3C3C6714-EF41-03F1-C9AA-FE20C533C805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13" creationId="{09342E0A-2BA7-623C-C3C3-862F786737C8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18" creationId="{1BAEFAD3-9AA9-8797-92FD-BB0426554646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19" creationId="{D9983712-09B0-40D5-184C-7277D2782C4A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20" creationId="{F5F2F9CA-33EE-79D6-AB4D-E90E1623C86F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26" creationId="{07E40B0B-8110-9301-32CA-14DD63923CED}"/>
          </ac:spMkLst>
        </pc:spChg>
        <pc:spChg chg="del mod">
          <ac:chgData name="Carrie-Anne Ng" userId="90ae0885-ebf9-4b8f-b0bf-fe3e41c25351" providerId="ADAL" clId="{A295F907-F9A6-4DC9-9D29-255B4B471895}" dt="2023-09-26T06:51:09.759" v="1009" actId="478"/>
          <ac:spMkLst>
            <pc:docMk/>
            <pc:sldMk cId="4111939661" sldId="307"/>
            <ac:spMk id="127" creationId="{7AD3B4B9-992F-E589-E5B7-2CB5824FC24A}"/>
          </ac:spMkLst>
        </pc:spChg>
        <pc:spChg chg="del">
          <ac:chgData name="Carrie-Anne Ng" userId="90ae0885-ebf9-4b8f-b0bf-fe3e41c25351" providerId="ADAL" clId="{A295F907-F9A6-4DC9-9D29-255B4B471895}" dt="2023-09-26T06:17:06.546" v="76" actId="478"/>
          <ac:spMkLst>
            <pc:docMk/>
            <pc:sldMk cId="4111939661" sldId="307"/>
            <ac:spMk id="128" creationId="{4C7FA508-3A1A-5BE6-38A6-C397CA047A48}"/>
          </ac:spMkLst>
        </pc:spChg>
        <pc:spChg chg="del">
          <ac:chgData name="Carrie-Anne Ng" userId="90ae0885-ebf9-4b8f-b0bf-fe3e41c25351" providerId="ADAL" clId="{A295F907-F9A6-4DC9-9D29-255B4B471895}" dt="2023-09-26T06:17:47.712" v="90" actId="478"/>
          <ac:spMkLst>
            <pc:docMk/>
            <pc:sldMk cId="4111939661" sldId="307"/>
            <ac:spMk id="153" creationId="{6A74B794-F19E-2231-B7EA-F3BD4BDCE284}"/>
          </ac:spMkLst>
        </pc:spChg>
        <pc:graphicFrameChg chg="add del mod">
          <ac:chgData name="Carrie-Anne Ng" userId="90ae0885-ebf9-4b8f-b0bf-fe3e41c25351" providerId="ADAL" clId="{A295F907-F9A6-4DC9-9D29-255B4B471895}" dt="2023-09-26T07:14:04.605" v="2157" actId="478"/>
          <ac:graphicFrameMkLst>
            <pc:docMk/>
            <pc:sldMk cId="4111939661" sldId="307"/>
            <ac:graphicFrameMk id="8" creationId="{F4DA7D4A-EAA9-3F24-5686-F2CA8C62541E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32:20.342" v="3015" actId="6549"/>
          <ac:graphicFrameMkLst>
            <pc:docMk/>
            <pc:sldMk cId="4111939661" sldId="307"/>
            <ac:graphicFrameMk id="16" creationId="{DD7CAED7-BC92-08AE-6EF2-D4F6734C9FF3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15:20.831" v="2235" actId="20577"/>
          <ac:graphicFrameMkLst>
            <pc:docMk/>
            <pc:sldMk cId="4111939661" sldId="307"/>
            <ac:graphicFrameMk id="19" creationId="{001647DE-7552-BC11-73D3-8E3733CE4031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15:44.058" v="2279" actId="20577"/>
          <ac:graphicFrameMkLst>
            <pc:docMk/>
            <pc:sldMk cId="4111939661" sldId="307"/>
            <ac:graphicFrameMk id="20" creationId="{712F54D0-65F7-1F7F-C241-BE80585BA061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38:26.576" v="3384" actId="20577"/>
          <ac:graphicFrameMkLst>
            <pc:docMk/>
            <pc:sldMk cId="4111939661" sldId="307"/>
            <ac:graphicFrameMk id="21" creationId="{45AA9502-3976-9A81-AA0F-1B6ABCFDA10F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07:15:50.659" v="2283" actId="478"/>
          <ac:graphicFrameMkLst>
            <pc:docMk/>
            <pc:sldMk cId="4111939661" sldId="307"/>
            <ac:graphicFrameMk id="22" creationId="{4D670727-FD32-8FA9-C778-62D74AB9343C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07:15:47.392" v="2280" actId="478"/>
          <ac:graphicFrameMkLst>
            <pc:docMk/>
            <pc:sldMk cId="4111939661" sldId="307"/>
            <ac:graphicFrameMk id="24" creationId="{383893D1-7221-10A0-5D2E-35F5621EC70E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07:15:48.492" v="2281" actId="478"/>
          <ac:graphicFrameMkLst>
            <pc:docMk/>
            <pc:sldMk cId="4111939661" sldId="307"/>
            <ac:graphicFrameMk id="25" creationId="{C72BECD0-6AF5-8870-BF6D-AB90D9A48EC9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07:15:49.442" v="2282" actId="478"/>
          <ac:graphicFrameMkLst>
            <pc:docMk/>
            <pc:sldMk cId="4111939661" sldId="307"/>
            <ac:graphicFrameMk id="27" creationId="{038B5122-5B49-C888-8E9D-D33A8602D29F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16:35.464" v="2335" actId="20577"/>
          <ac:graphicFrameMkLst>
            <pc:docMk/>
            <pc:sldMk cId="4111939661" sldId="307"/>
            <ac:graphicFrameMk id="39" creationId="{6BBB79FB-46E4-A509-0A71-B9775880F287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16:32.692" v="2331" actId="20577"/>
          <ac:graphicFrameMkLst>
            <pc:docMk/>
            <pc:sldMk cId="4111939661" sldId="307"/>
            <ac:graphicFrameMk id="41" creationId="{2E689B74-5C7A-1F6F-C821-4962ECAB5E6C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6T07:16:29.852" v="2327" actId="20577"/>
          <ac:graphicFrameMkLst>
            <pc:docMk/>
            <pc:sldMk cId="4111939661" sldId="307"/>
            <ac:graphicFrameMk id="42" creationId="{EFBBDEDA-25B8-F0AF-9587-4B676369D2AE}"/>
          </ac:graphicFrameMkLst>
        </pc:graphicFrameChg>
        <pc:graphicFrameChg chg="add mod">
          <ac:chgData name="Carrie-Anne Ng" userId="90ae0885-ebf9-4b8f-b0bf-fe3e41c25351" providerId="ADAL" clId="{A295F907-F9A6-4DC9-9D29-255B4B471895}" dt="2023-09-26T07:16:12.674" v="2292"/>
          <ac:graphicFrameMkLst>
            <pc:docMk/>
            <pc:sldMk cId="4111939661" sldId="307"/>
            <ac:graphicFrameMk id="43" creationId="{4B452B3C-670D-E5F2-7F1C-51BFB83E60A9}"/>
          </ac:graphicFrameMkLst>
        </pc:graphicFrameChg>
        <pc:graphicFrameChg chg="del mod modGraphic">
          <ac:chgData name="Carrie-Anne Ng" userId="90ae0885-ebf9-4b8f-b0bf-fe3e41c25351" providerId="ADAL" clId="{A295F907-F9A6-4DC9-9D29-255B4B471895}" dt="2023-09-26T07:16:12.392" v="2291" actId="478"/>
          <ac:graphicFrameMkLst>
            <pc:docMk/>
            <pc:sldMk cId="4111939661" sldId="307"/>
            <ac:graphicFrameMk id="151" creationId="{AA654E4B-EA44-6666-E39B-18D1CF627F1E}"/>
          </ac:graphicFrameMkLst>
        </pc:graphicFrameChg>
        <pc:cxnChg chg="add mod">
          <ac:chgData name="Carrie-Anne Ng" userId="90ae0885-ebf9-4b8f-b0bf-fe3e41c25351" providerId="ADAL" clId="{A295F907-F9A6-4DC9-9D29-255B4B471895}" dt="2023-09-26T07:32:18.192" v="3005" actId="1076"/>
          <ac:cxnSpMkLst>
            <pc:docMk/>
            <pc:sldMk cId="4111939661" sldId="307"/>
            <ac:cxnSpMk id="28" creationId="{EC3B94E9-51BB-A8DF-76FA-1B9823DB62A0}"/>
          </ac:cxnSpMkLst>
        </pc:cxnChg>
        <pc:cxnChg chg="add mod">
          <ac:chgData name="Carrie-Anne Ng" userId="90ae0885-ebf9-4b8f-b0bf-fe3e41c25351" providerId="ADAL" clId="{A295F907-F9A6-4DC9-9D29-255B4B471895}" dt="2023-09-26T07:15:18.845" v="2230" actId="14100"/>
          <ac:cxnSpMkLst>
            <pc:docMk/>
            <pc:sldMk cId="4111939661" sldId="307"/>
            <ac:cxnSpMk id="29" creationId="{FEF69407-399F-1246-1777-982E6198778E}"/>
          </ac:cxnSpMkLst>
        </pc:cxnChg>
        <pc:cxnChg chg="add mod">
          <ac:chgData name="Carrie-Anne Ng" userId="90ae0885-ebf9-4b8f-b0bf-fe3e41c25351" providerId="ADAL" clId="{A295F907-F9A6-4DC9-9D29-255B4B471895}" dt="2023-09-26T07:32:18.192" v="3005" actId="1076"/>
          <ac:cxnSpMkLst>
            <pc:docMk/>
            <pc:sldMk cId="4111939661" sldId="307"/>
            <ac:cxnSpMk id="30" creationId="{7D1155A1-5173-B905-F3F6-27E588CC8BBB}"/>
          </ac:cxnSpMkLst>
        </pc:cxnChg>
        <pc:cxnChg chg="add mod">
          <ac:chgData name="Carrie-Anne Ng" userId="90ae0885-ebf9-4b8f-b0bf-fe3e41c25351" providerId="ADAL" clId="{A295F907-F9A6-4DC9-9D29-255B4B471895}" dt="2023-09-26T07:22:52.892" v="2449" actId="478"/>
          <ac:cxnSpMkLst>
            <pc:docMk/>
            <pc:sldMk cId="4111939661" sldId="307"/>
            <ac:cxnSpMk id="31" creationId="{5737A768-8743-EAEB-89DB-CE2DA006A235}"/>
          </ac:cxnSpMkLst>
        </pc:cxnChg>
        <pc:cxnChg chg="add mod">
          <ac:chgData name="Carrie-Anne Ng" userId="90ae0885-ebf9-4b8f-b0bf-fe3e41c25351" providerId="ADAL" clId="{A295F907-F9A6-4DC9-9D29-255B4B471895}" dt="2023-09-26T07:22:52.892" v="2449" actId="478"/>
          <ac:cxnSpMkLst>
            <pc:docMk/>
            <pc:sldMk cId="4111939661" sldId="307"/>
            <ac:cxnSpMk id="32" creationId="{53C629AA-C72A-798F-0CCD-34F5DC0330BD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35" creationId="{69813C12-A1E6-D446-B968-B3E920574A70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37" creationId="{744F43A0-89CA-BA08-EE12-169BFB76815B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40" creationId="{C61A8CF3-CCBD-D888-2E75-52D028E8E761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45" creationId="{39111321-16A1-6680-CCD8-8CF9B0009782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60" creationId="{580B3A86-3B4F-5433-4496-0DF9600FD95B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81" creationId="{39065083-8C16-9144-CA36-E8D584DCAB08}"/>
          </ac:cxnSpMkLst>
        </pc:cxnChg>
        <pc:cxnChg chg="del mod">
          <ac:chgData name="Carrie-Anne Ng" userId="90ae0885-ebf9-4b8f-b0bf-fe3e41c25351" providerId="ADAL" clId="{A295F907-F9A6-4DC9-9D29-255B4B471895}" dt="2023-09-26T06:17:08.625" v="77" actId="478"/>
          <ac:cxnSpMkLst>
            <pc:docMk/>
            <pc:sldMk cId="4111939661" sldId="307"/>
            <ac:cxnSpMk id="87" creationId="{D90F9B5E-C92E-551F-6CB2-6964C78DEF79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05" creationId="{24E4AB68-3317-7B19-8291-B98355C108D5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07" creationId="{7AF23EB4-FEFA-CCAD-1EE2-EAEA287C8385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09" creationId="{7AECCDD0-69D4-B4EF-C897-580F11C837FA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12" creationId="{A12C1880-4D32-C4DD-A30F-B11388CA43F3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14" creationId="{5FD0D72B-2504-CEC7-D14D-604D73E14D32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15" creationId="{D126D50F-BA13-7A39-6A93-7E603E22B732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16" creationId="{709C47D3-3096-4FF6-45AB-521A2574CF09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22" creationId="{9DE6B6E1-12E4-792A-288E-4C5ADAAC054F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23" creationId="{D8E9CE04-2CFF-5D5E-9C02-DF430A3A5454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24" creationId="{A996321B-0CC5-223D-8D80-E85F1E00738F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30" creationId="{2E82BDA2-0E95-BDEE-B696-8221ACC5E94E}"/>
          </ac:cxnSpMkLst>
        </pc:cxnChg>
        <pc:cxnChg chg="del mod">
          <ac:chgData name="Carrie-Anne Ng" userId="90ae0885-ebf9-4b8f-b0bf-fe3e41c25351" providerId="ADAL" clId="{A295F907-F9A6-4DC9-9D29-255B4B471895}" dt="2023-09-26T06:51:09.759" v="1009" actId="478"/>
          <ac:cxnSpMkLst>
            <pc:docMk/>
            <pc:sldMk cId="4111939661" sldId="307"/>
            <ac:cxnSpMk id="131" creationId="{83DAB576-FD4B-DD5D-3742-B7F00640ADC0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33" creationId="{9927791D-FFC4-715A-9FF7-016291E3860D}"/>
          </ac:cxnSpMkLst>
        </pc:cxnChg>
        <pc:cxnChg chg="del mod">
          <ac:chgData name="Carrie-Anne Ng" userId="90ae0885-ebf9-4b8f-b0bf-fe3e41c25351" providerId="ADAL" clId="{A295F907-F9A6-4DC9-9D29-255B4B471895}" dt="2023-09-26T06:17:08.625" v="77" actId="478"/>
          <ac:cxnSpMkLst>
            <pc:docMk/>
            <pc:sldMk cId="4111939661" sldId="307"/>
            <ac:cxnSpMk id="134" creationId="{9E8A4D3A-845E-575C-9CB1-48E707CABC5D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37" creationId="{BE604379-B359-5583-61FE-FC691ADD532C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40" creationId="{BA9F02CB-6087-B0B1-7F32-73F4A98B9904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41" creationId="{A75CDA9E-E205-7311-3DF0-B6A54685DBC0}"/>
          </ac:cxnSpMkLst>
        </pc:cxnChg>
        <pc:cxnChg chg="del mod">
          <ac:chgData name="Carrie-Anne Ng" userId="90ae0885-ebf9-4b8f-b0bf-fe3e41c25351" providerId="ADAL" clId="{A295F907-F9A6-4DC9-9D29-255B4B471895}" dt="2023-09-26T06:17:06.546" v="76" actId="478"/>
          <ac:cxnSpMkLst>
            <pc:docMk/>
            <pc:sldMk cId="4111939661" sldId="307"/>
            <ac:cxnSpMk id="149" creationId="{15191827-D2BF-8555-0116-BC960E03BAE4}"/>
          </ac:cxnSpMkLst>
        </pc:cxnChg>
      </pc:sldChg>
      <pc:sldChg chg="addSp delSp modSp new mod ord modNotesTx">
        <pc:chgData name="Carrie-Anne Ng" userId="90ae0885-ebf9-4b8f-b0bf-fe3e41c25351" providerId="ADAL" clId="{A295F907-F9A6-4DC9-9D29-255B4B471895}" dt="2023-09-27T00:29:23.450" v="5066" actId="20577"/>
        <pc:sldMkLst>
          <pc:docMk/>
          <pc:sldMk cId="1666376683" sldId="309"/>
        </pc:sldMkLst>
        <pc:spChg chg="del">
          <ac:chgData name="Carrie-Anne Ng" userId="90ae0885-ebf9-4b8f-b0bf-fe3e41c25351" providerId="ADAL" clId="{A295F907-F9A6-4DC9-9D29-255B4B471895}" dt="2023-09-26T23:31:46.717" v="3761" actId="478"/>
          <ac:spMkLst>
            <pc:docMk/>
            <pc:sldMk cId="1666376683" sldId="309"/>
            <ac:spMk id="2" creationId="{FF6B783E-917F-AE29-6E03-48D907F7C45B}"/>
          </ac:spMkLst>
        </pc:spChg>
        <pc:spChg chg="del">
          <ac:chgData name="Carrie-Anne Ng" userId="90ae0885-ebf9-4b8f-b0bf-fe3e41c25351" providerId="ADAL" clId="{A295F907-F9A6-4DC9-9D29-255B4B471895}" dt="2023-09-26T23:31:46.101" v="3760" actId="478"/>
          <ac:spMkLst>
            <pc:docMk/>
            <pc:sldMk cId="1666376683" sldId="309"/>
            <ac:spMk id="3" creationId="{7545B79C-CB92-D562-BAD3-2CEC54BE46E5}"/>
          </ac:spMkLst>
        </pc:spChg>
        <pc:spChg chg="add mod">
          <ac:chgData name="Carrie-Anne Ng" userId="90ae0885-ebf9-4b8f-b0bf-fe3e41c25351" providerId="ADAL" clId="{A295F907-F9A6-4DC9-9D29-255B4B471895}" dt="2023-09-26T23:31:43.884" v="3759"/>
          <ac:spMkLst>
            <pc:docMk/>
            <pc:sldMk cId="1666376683" sldId="309"/>
            <ac:spMk id="4" creationId="{67855BC1-AF32-74F7-5CAA-1BC958995399}"/>
          </ac:spMkLst>
        </pc:spChg>
        <pc:spChg chg="add del mod">
          <ac:chgData name="Carrie-Anne Ng" userId="90ae0885-ebf9-4b8f-b0bf-fe3e41c25351" providerId="ADAL" clId="{A295F907-F9A6-4DC9-9D29-255B4B471895}" dt="2023-09-26T23:38:27.754" v="3939" actId="478"/>
          <ac:spMkLst>
            <pc:docMk/>
            <pc:sldMk cId="1666376683" sldId="309"/>
            <ac:spMk id="5" creationId="{336AA192-9108-FDC0-C87D-33B711526C2C}"/>
          </ac:spMkLst>
        </pc:spChg>
        <pc:spChg chg="add del mod">
          <ac:chgData name="Carrie-Anne Ng" userId="90ae0885-ebf9-4b8f-b0bf-fe3e41c25351" providerId="ADAL" clId="{A295F907-F9A6-4DC9-9D29-255B4B471895}" dt="2023-09-26T23:40:36.372" v="3987" actId="478"/>
          <ac:spMkLst>
            <pc:docMk/>
            <pc:sldMk cId="1666376683" sldId="309"/>
            <ac:spMk id="6" creationId="{63CDB9D3-5139-57A4-C0A6-BE5C4E24B1FF}"/>
          </ac:spMkLst>
        </pc:spChg>
        <pc:spChg chg="add del mod">
          <ac:chgData name="Carrie-Anne Ng" userId="90ae0885-ebf9-4b8f-b0bf-fe3e41c25351" providerId="ADAL" clId="{A295F907-F9A6-4DC9-9D29-255B4B471895}" dt="2023-09-26T23:37:07.961" v="3874" actId="478"/>
          <ac:spMkLst>
            <pc:docMk/>
            <pc:sldMk cId="1666376683" sldId="309"/>
            <ac:spMk id="7" creationId="{B2E36F09-9184-388D-2F6E-E6391744DABC}"/>
          </ac:spMkLst>
        </pc:spChg>
        <pc:spChg chg="add mod">
          <ac:chgData name="Carrie-Anne Ng" userId="90ae0885-ebf9-4b8f-b0bf-fe3e41c25351" providerId="ADAL" clId="{A295F907-F9A6-4DC9-9D29-255B4B471895}" dt="2023-09-26T23:37:52.644" v="3907" actId="14100"/>
          <ac:spMkLst>
            <pc:docMk/>
            <pc:sldMk cId="1666376683" sldId="309"/>
            <ac:spMk id="8" creationId="{4A951ACA-463D-6799-BF33-DDE38EB5D2B5}"/>
          </ac:spMkLst>
        </pc:spChg>
        <pc:spChg chg="add mod">
          <ac:chgData name="Carrie-Anne Ng" userId="90ae0885-ebf9-4b8f-b0bf-fe3e41c25351" providerId="ADAL" clId="{A295F907-F9A6-4DC9-9D29-255B4B471895}" dt="2023-09-26T23:37:05.117" v="3873"/>
          <ac:spMkLst>
            <pc:docMk/>
            <pc:sldMk cId="1666376683" sldId="309"/>
            <ac:spMk id="11" creationId="{339CF98D-C253-36D6-23B3-C71CD2004050}"/>
          </ac:spMkLst>
        </pc:spChg>
        <pc:graphicFrameChg chg="add del mod modGraphic">
          <ac:chgData name="Carrie-Anne Ng" userId="90ae0885-ebf9-4b8f-b0bf-fe3e41c25351" providerId="ADAL" clId="{A295F907-F9A6-4DC9-9D29-255B4B471895}" dt="2023-09-27T00:03:02.533" v="4310" actId="478"/>
          <ac:graphicFrameMkLst>
            <pc:docMk/>
            <pc:sldMk cId="1666376683" sldId="309"/>
            <ac:graphicFrameMk id="9" creationId="{4B512A27-0B5C-6BC0-F7CA-8B316D61B8FE}"/>
          </ac:graphicFrameMkLst>
        </pc:graphicFrameChg>
        <pc:graphicFrameChg chg="add del mod modGraphic">
          <ac:chgData name="Carrie-Anne Ng" userId="90ae0885-ebf9-4b8f-b0bf-fe3e41c25351" providerId="ADAL" clId="{A295F907-F9A6-4DC9-9D29-255B4B471895}" dt="2023-09-26T23:39:28.687" v="3948" actId="478"/>
          <ac:graphicFrameMkLst>
            <pc:docMk/>
            <pc:sldMk cId="1666376683" sldId="309"/>
            <ac:graphicFrameMk id="10" creationId="{D8E6B0E1-BFC5-F14A-FF9C-EF181E871D60}"/>
          </ac:graphicFrameMkLst>
        </pc:graphicFrameChg>
        <pc:graphicFrameChg chg="add del mod modGraphic">
          <ac:chgData name="Carrie-Anne Ng" userId="90ae0885-ebf9-4b8f-b0bf-fe3e41c25351" providerId="ADAL" clId="{A295F907-F9A6-4DC9-9D29-255B4B471895}" dt="2023-09-27T00:03:03.717" v="4311" actId="478"/>
          <ac:graphicFrameMkLst>
            <pc:docMk/>
            <pc:sldMk cId="1666376683" sldId="309"/>
            <ac:graphicFrameMk id="12" creationId="{D4AA45D2-BB14-0472-DEF5-080E880C3677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3" creationId="{502662F3-1AC6-7322-384B-CE526D0B1431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4" creationId="{306F78EA-418B-9E81-54C4-96DA86EB38D2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5" creationId="{7B87CED0-9344-B2F2-E6C3-194D8397A60D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6" creationId="{635C850B-3E54-5B7A-5A3C-92CA64B45ECB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7" creationId="{DF281F95-59D8-C20E-1939-D55D6E795F26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38:27.754" v="3939" actId="478"/>
          <ac:graphicFrameMkLst>
            <pc:docMk/>
            <pc:sldMk cId="1666376683" sldId="309"/>
            <ac:graphicFrameMk id="18" creationId="{C41CCE4F-DBAB-8991-4BD7-46D180A61EB7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28:56.917" v="5054"/>
          <ac:graphicFrameMkLst>
            <pc:docMk/>
            <pc:sldMk cId="1666376683" sldId="309"/>
            <ac:graphicFrameMk id="28" creationId="{3806E499-683B-01A3-28C3-CEED34D1B1D3}"/>
          </ac:graphicFrameMkLst>
        </pc:graphicFrameChg>
        <pc:graphicFrameChg chg="add del mod">
          <ac:chgData name="Carrie-Anne Ng" userId="90ae0885-ebf9-4b8f-b0bf-fe3e41c25351" providerId="ADAL" clId="{A295F907-F9A6-4DC9-9D29-255B4B471895}" dt="2023-09-26T23:55:12.926" v="4137" actId="478"/>
          <ac:graphicFrameMkLst>
            <pc:docMk/>
            <pc:sldMk cId="1666376683" sldId="309"/>
            <ac:graphicFrameMk id="30" creationId="{432454DB-10E5-AB13-D645-A3ADA19CD97C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18:33.233" v="4718"/>
          <ac:graphicFrameMkLst>
            <pc:docMk/>
            <pc:sldMk cId="1666376683" sldId="309"/>
            <ac:graphicFrameMk id="36" creationId="{8FCD382F-7667-CE60-59B5-DD750E96B49A}"/>
          </ac:graphicFrameMkLst>
        </pc:graphicFrameChg>
        <pc:graphicFrameChg chg="add mod modGraphic">
          <ac:chgData name="Carrie-Anne Ng" userId="90ae0885-ebf9-4b8f-b0bf-fe3e41c25351" providerId="ADAL" clId="{A295F907-F9A6-4DC9-9D29-255B4B471895}" dt="2023-09-27T00:18:35.750" v="4719"/>
          <ac:graphicFrameMkLst>
            <pc:docMk/>
            <pc:sldMk cId="1666376683" sldId="309"/>
            <ac:graphicFrameMk id="46" creationId="{C5774AF2-40B5-9C89-39B6-FD2ED0E00BC7}"/>
          </ac:graphicFrameMkLst>
        </pc:graphicFrameChg>
        <pc:cxnChg chg="add mod">
          <ac:chgData name="Carrie-Anne Ng" userId="90ae0885-ebf9-4b8f-b0bf-fe3e41c25351" providerId="ADAL" clId="{A295F907-F9A6-4DC9-9D29-255B4B471895}" dt="2023-09-27T00:08:08.817" v="4374" actId="1076"/>
          <ac:cxnSpMkLst>
            <pc:docMk/>
            <pc:sldMk cId="1666376683" sldId="309"/>
            <ac:cxnSpMk id="19" creationId="{93730C0A-3AF9-7A75-6E3B-47860E97416D}"/>
          </ac:cxnSpMkLst>
        </pc:cxnChg>
        <pc:cxnChg chg="add mod">
          <ac:chgData name="Carrie-Anne Ng" userId="90ae0885-ebf9-4b8f-b0bf-fe3e41c25351" providerId="ADAL" clId="{A295F907-F9A6-4DC9-9D29-255B4B471895}" dt="2023-09-27T00:08:08.817" v="4374" actId="1076"/>
          <ac:cxnSpMkLst>
            <pc:docMk/>
            <pc:sldMk cId="1666376683" sldId="309"/>
            <ac:cxnSpMk id="20" creationId="{D1CF7A6A-C974-8933-B123-43DDCED0AF14}"/>
          </ac:cxnSpMkLst>
        </pc:cxnChg>
        <pc:cxnChg chg="add del mod">
          <ac:chgData name="Carrie-Anne Ng" userId="90ae0885-ebf9-4b8f-b0bf-fe3e41c25351" providerId="ADAL" clId="{A295F907-F9A6-4DC9-9D29-255B4B471895}" dt="2023-09-26T23:47:12.282" v="3998" actId="478"/>
          <ac:cxnSpMkLst>
            <pc:docMk/>
            <pc:sldMk cId="1666376683" sldId="309"/>
            <ac:cxnSpMk id="21" creationId="{48488C19-8CC4-31C8-757F-A1A59C331411}"/>
          </ac:cxnSpMkLst>
        </pc:cxnChg>
        <pc:cxnChg chg="add del mod">
          <ac:chgData name="Carrie-Anne Ng" userId="90ae0885-ebf9-4b8f-b0bf-fe3e41c25351" providerId="ADAL" clId="{A295F907-F9A6-4DC9-9D29-255B4B471895}" dt="2023-09-26T23:47:13.317" v="3999" actId="478"/>
          <ac:cxnSpMkLst>
            <pc:docMk/>
            <pc:sldMk cId="1666376683" sldId="309"/>
            <ac:cxnSpMk id="22" creationId="{40F3E991-8365-DDE6-02F0-EC849AEA6EDF}"/>
          </ac:cxnSpMkLst>
        </pc:cxnChg>
        <pc:cxnChg chg="add del mod">
          <ac:chgData name="Carrie-Anne Ng" userId="90ae0885-ebf9-4b8f-b0bf-fe3e41c25351" providerId="ADAL" clId="{A295F907-F9A6-4DC9-9D29-255B4B471895}" dt="2023-09-26T23:38:27.754" v="3939" actId="478"/>
          <ac:cxnSpMkLst>
            <pc:docMk/>
            <pc:sldMk cId="1666376683" sldId="309"/>
            <ac:cxnSpMk id="23" creationId="{DD5DA175-88DC-31FD-64F8-48524C5EFA23}"/>
          </ac:cxnSpMkLst>
        </pc:cxnChg>
        <pc:cxnChg chg="add del mod">
          <ac:chgData name="Carrie-Anne Ng" userId="90ae0885-ebf9-4b8f-b0bf-fe3e41c25351" providerId="ADAL" clId="{A295F907-F9A6-4DC9-9D29-255B4B471895}" dt="2023-09-26T23:38:27.754" v="3939" actId="478"/>
          <ac:cxnSpMkLst>
            <pc:docMk/>
            <pc:sldMk cId="1666376683" sldId="309"/>
            <ac:cxnSpMk id="24" creationId="{AF5BA4A7-0EED-F7C7-B1AE-6F1A38262AE5}"/>
          </ac:cxnSpMkLst>
        </pc:cxnChg>
        <pc:cxnChg chg="add del mod">
          <ac:chgData name="Carrie-Anne Ng" userId="90ae0885-ebf9-4b8f-b0bf-fe3e41c25351" providerId="ADAL" clId="{A295F907-F9A6-4DC9-9D29-255B4B471895}" dt="2023-09-26T23:38:27.754" v="3939" actId="478"/>
          <ac:cxnSpMkLst>
            <pc:docMk/>
            <pc:sldMk cId="1666376683" sldId="309"/>
            <ac:cxnSpMk id="25" creationId="{953DC1F0-E79E-24BF-207F-0D0B03CD54B9}"/>
          </ac:cxnSpMkLst>
        </pc:cxnChg>
        <pc:cxnChg chg="add del mod">
          <ac:chgData name="Carrie-Anne Ng" userId="90ae0885-ebf9-4b8f-b0bf-fe3e41c25351" providerId="ADAL" clId="{A295F907-F9A6-4DC9-9D29-255B4B471895}" dt="2023-09-26T23:38:27.754" v="3939" actId="478"/>
          <ac:cxnSpMkLst>
            <pc:docMk/>
            <pc:sldMk cId="1666376683" sldId="309"/>
            <ac:cxnSpMk id="26" creationId="{569DC3BE-DF5B-D10B-AAB5-BF49562A945E}"/>
          </ac:cxnSpMkLst>
        </pc:cxnChg>
        <pc:cxnChg chg="add mod">
          <ac:chgData name="Carrie-Anne Ng" userId="90ae0885-ebf9-4b8f-b0bf-fe3e41c25351" providerId="ADAL" clId="{A295F907-F9A6-4DC9-9D29-255B4B471895}" dt="2023-09-27T00:15:09.916" v="4576" actId="14100"/>
          <ac:cxnSpMkLst>
            <pc:docMk/>
            <pc:sldMk cId="1666376683" sldId="309"/>
            <ac:cxnSpMk id="41" creationId="{63DC36EE-8C93-BF47-DBE4-FFB0C1A56DA6}"/>
          </ac:cxnSpMkLst>
        </pc:cxnChg>
        <pc:cxnChg chg="add mod">
          <ac:chgData name="Carrie-Anne Ng" userId="90ae0885-ebf9-4b8f-b0bf-fe3e41c25351" providerId="ADAL" clId="{A295F907-F9A6-4DC9-9D29-255B4B471895}" dt="2023-09-27T00:15:03.073" v="4575" actId="14100"/>
          <ac:cxnSpMkLst>
            <pc:docMk/>
            <pc:sldMk cId="1666376683" sldId="309"/>
            <ac:cxnSpMk id="47" creationId="{5E00D889-1360-49A0-98B1-3E74040A22AB}"/>
          </ac:cxnSpMkLst>
        </pc:cxnChg>
        <pc:cxnChg chg="add del mod">
          <ac:chgData name="Carrie-Anne Ng" userId="90ae0885-ebf9-4b8f-b0bf-fe3e41c25351" providerId="ADAL" clId="{A295F907-F9A6-4DC9-9D29-255B4B471895}" dt="2023-09-27T00:16:01.615" v="4582"/>
          <ac:cxnSpMkLst>
            <pc:docMk/>
            <pc:sldMk cId="1666376683" sldId="309"/>
            <ac:cxnSpMk id="51" creationId="{560082B9-EB67-6A3C-9F5C-66684931094C}"/>
          </ac:cxnSpMkLst>
        </pc:cxnChg>
      </pc:sldChg>
      <pc:sldChg chg="modSp add mod ord">
        <pc:chgData name="Carrie-Anne Ng" userId="90ae0885-ebf9-4b8f-b0bf-fe3e41c25351" providerId="ADAL" clId="{A295F907-F9A6-4DC9-9D29-255B4B471895}" dt="2023-09-27T00:20:53.184" v="4813"/>
        <pc:sldMkLst>
          <pc:docMk/>
          <pc:sldMk cId="3075421809" sldId="310"/>
        </pc:sldMkLst>
        <pc:spChg chg="mod">
          <ac:chgData name="Carrie-Anne Ng" userId="90ae0885-ebf9-4b8f-b0bf-fe3e41c25351" providerId="ADAL" clId="{A295F907-F9A6-4DC9-9D29-255B4B471895}" dt="2023-09-27T00:16:17.724" v="4616" actId="20577"/>
          <ac:spMkLst>
            <pc:docMk/>
            <pc:sldMk cId="3075421809" sldId="310"/>
            <ac:spMk id="4" creationId="{67855BC1-AF32-74F7-5CAA-1BC958995399}"/>
          </ac:spMkLst>
        </pc:spChg>
        <pc:spChg chg="mod">
          <ac:chgData name="Carrie-Anne Ng" userId="90ae0885-ebf9-4b8f-b0bf-fe3e41c25351" providerId="ADAL" clId="{A295F907-F9A6-4DC9-9D29-255B4B471895}" dt="2023-09-27T00:16:21.667" v="4618" actId="20577"/>
          <ac:spMkLst>
            <pc:docMk/>
            <pc:sldMk cId="3075421809" sldId="310"/>
            <ac:spMk id="8" creationId="{4A951ACA-463D-6799-BF33-DDE38EB5D2B5}"/>
          </ac:spMkLst>
        </pc:spChg>
        <pc:spChg chg="mod">
          <ac:chgData name="Carrie-Anne Ng" userId="90ae0885-ebf9-4b8f-b0bf-fe3e41c25351" providerId="ADAL" clId="{A295F907-F9A6-4DC9-9D29-255B4B471895}" dt="2023-09-27T00:16:20.050" v="4617" actId="20577"/>
          <ac:spMkLst>
            <pc:docMk/>
            <pc:sldMk cId="3075421809" sldId="310"/>
            <ac:spMk id="11" creationId="{339CF98D-C253-36D6-23B3-C71CD2004050}"/>
          </ac:spMkLst>
        </pc:spChg>
        <pc:graphicFrameChg chg="mod modGraphic">
          <ac:chgData name="Carrie-Anne Ng" userId="90ae0885-ebf9-4b8f-b0bf-fe3e41c25351" providerId="ADAL" clId="{A295F907-F9A6-4DC9-9D29-255B4B471895}" dt="2023-09-27T00:20:51.384" v="4812"/>
          <ac:graphicFrameMkLst>
            <pc:docMk/>
            <pc:sldMk cId="3075421809" sldId="310"/>
            <ac:graphicFrameMk id="28" creationId="{3806E499-683B-01A3-28C3-CEED34D1B1D3}"/>
          </ac:graphicFrameMkLst>
        </pc:graphicFrameChg>
        <pc:graphicFrameChg chg="mod modGraphic">
          <ac:chgData name="Carrie-Anne Ng" userId="90ae0885-ebf9-4b8f-b0bf-fe3e41c25351" providerId="ADAL" clId="{A295F907-F9A6-4DC9-9D29-255B4B471895}" dt="2023-09-27T00:20:53.184" v="4813"/>
          <ac:graphicFrameMkLst>
            <pc:docMk/>
            <pc:sldMk cId="3075421809" sldId="310"/>
            <ac:graphicFrameMk id="36" creationId="{8FCD382F-7667-CE60-59B5-DD750E96B49A}"/>
          </ac:graphicFrameMkLst>
        </pc:graphicFrameChg>
        <pc:graphicFrameChg chg="mod modGraphic">
          <ac:chgData name="Carrie-Anne Ng" userId="90ae0885-ebf9-4b8f-b0bf-fe3e41c25351" providerId="ADAL" clId="{A295F907-F9A6-4DC9-9D29-255B4B471895}" dt="2023-09-27T00:20:49.307" v="4811" actId="572"/>
          <ac:graphicFrameMkLst>
            <pc:docMk/>
            <pc:sldMk cId="3075421809" sldId="310"/>
            <ac:graphicFrameMk id="46" creationId="{C5774AF2-40B5-9C89-39B6-FD2ED0E00BC7}"/>
          </ac:graphicFrameMkLst>
        </pc:graphicFrameChg>
        <pc:cxnChg chg="mod">
          <ac:chgData name="Carrie-Anne Ng" userId="90ae0885-ebf9-4b8f-b0bf-fe3e41c25351" providerId="ADAL" clId="{A295F907-F9A6-4DC9-9D29-255B4B471895}" dt="2023-09-27T00:20:12.968" v="4789" actId="1035"/>
          <ac:cxnSpMkLst>
            <pc:docMk/>
            <pc:sldMk cId="3075421809" sldId="310"/>
            <ac:cxnSpMk id="47" creationId="{5E00D889-1360-49A0-98B1-3E74040A22AB}"/>
          </ac:cxnSpMkLst>
        </pc:cxnChg>
      </pc:sldChg>
    </pc:docChg>
  </pc:docChgLst>
  <pc:docChgLst>
    <pc:chgData name="Carrie-Anne Ng" userId="90ae0885-ebf9-4b8f-b0bf-fe3e41c25351" providerId="ADAL" clId="{A961875C-DF50-4EDF-83CA-40C8091B9F99}"/>
    <pc:docChg chg="custSel modSld">
      <pc:chgData name="Carrie-Anne Ng" userId="90ae0885-ebf9-4b8f-b0bf-fe3e41c25351" providerId="ADAL" clId="{A961875C-DF50-4EDF-83CA-40C8091B9F99}" dt="2023-12-03T23:59:02.768" v="70" actId="13926"/>
      <pc:docMkLst>
        <pc:docMk/>
      </pc:docMkLst>
      <pc:sldChg chg="modSp mod">
        <pc:chgData name="Carrie-Anne Ng" userId="90ae0885-ebf9-4b8f-b0bf-fe3e41c25351" providerId="ADAL" clId="{A961875C-DF50-4EDF-83CA-40C8091B9F99}" dt="2023-12-03T23:59:02.768" v="70" actId="13926"/>
        <pc:sldMkLst>
          <pc:docMk/>
          <pc:sldMk cId="2499134465" sldId="304"/>
        </pc:sldMkLst>
        <pc:spChg chg="mod">
          <ac:chgData name="Carrie-Anne Ng" userId="90ae0885-ebf9-4b8f-b0bf-fe3e41c25351" providerId="ADAL" clId="{A961875C-DF50-4EDF-83CA-40C8091B9F99}" dt="2023-12-03T23:59:02.768" v="70" actId="13926"/>
          <ac:spMkLst>
            <pc:docMk/>
            <pc:sldMk cId="2499134465" sldId="304"/>
            <ac:spMk id="3" creationId="{7EDEC859-CE23-9A47-BCC1-F76F842486A2}"/>
          </ac:spMkLst>
        </pc:spChg>
        <pc:picChg chg="mod">
          <ac:chgData name="Carrie-Anne Ng" userId="90ae0885-ebf9-4b8f-b0bf-fe3e41c25351" providerId="ADAL" clId="{A961875C-DF50-4EDF-83CA-40C8091B9F99}" dt="2023-12-03T23:56:59.909" v="7" actId="1076"/>
          <ac:picMkLst>
            <pc:docMk/>
            <pc:sldMk cId="2499134465" sldId="304"/>
            <ac:picMk id="27" creationId="{C755ABC5-DE7B-6473-3819-1D3959EF8D15}"/>
          </ac:picMkLst>
        </pc:picChg>
      </pc:sldChg>
      <pc:sldChg chg="addSp delSp modSp mod">
        <pc:chgData name="Carrie-Anne Ng" userId="90ae0885-ebf9-4b8f-b0bf-fe3e41c25351" providerId="ADAL" clId="{A961875C-DF50-4EDF-83CA-40C8091B9F99}" dt="2023-12-03T23:58:02.105" v="47" actId="20577"/>
        <pc:sldMkLst>
          <pc:docMk/>
          <pc:sldMk cId="1766954018" sldId="306"/>
        </pc:sldMkLst>
        <pc:spChg chg="add mod">
          <ac:chgData name="Carrie-Anne Ng" userId="90ae0885-ebf9-4b8f-b0bf-fe3e41c25351" providerId="ADAL" clId="{A961875C-DF50-4EDF-83CA-40C8091B9F99}" dt="2023-12-03T23:58:02.105" v="47" actId="20577"/>
          <ac:spMkLst>
            <pc:docMk/>
            <pc:sldMk cId="1766954018" sldId="306"/>
            <ac:spMk id="3" creationId="{E810DABA-CE30-1C04-5C81-EC76367A00CD}"/>
          </ac:spMkLst>
        </pc:spChg>
        <pc:spChg chg="del mod">
          <ac:chgData name="Carrie-Anne Ng" userId="90ae0885-ebf9-4b8f-b0bf-fe3e41c25351" providerId="ADAL" clId="{A961875C-DF50-4EDF-83CA-40C8091B9F99}" dt="2023-12-03T23:58:00.006" v="39" actId="478"/>
          <ac:spMkLst>
            <pc:docMk/>
            <pc:sldMk cId="1766954018" sldId="306"/>
            <ac:spMk id="24" creationId="{26D21B94-10CE-2D4B-CFFF-45694D4E6A1D}"/>
          </ac:spMkLst>
        </pc:spChg>
        <pc:cxnChg chg="add mod">
          <ac:chgData name="Carrie-Anne Ng" userId="90ae0885-ebf9-4b8f-b0bf-fe3e41c25351" providerId="ADAL" clId="{A961875C-DF50-4EDF-83CA-40C8091B9F99}" dt="2023-11-20T22:42:54.719" v="6" actId="14100"/>
          <ac:cxnSpMkLst>
            <pc:docMk/>
            <pc:sldMk cId="1766954018" sldId="306"/>
            <ac:cxnSpMk id="4" creationId="{8D7C9B6C-B7FB-269A-B76A-609AE1C2D46E}"/>
          </ac:cxnSpMkLst>
        </pc:cxnChg>
        <pc:cxnChg chg="del mod">
          <ac:chgData name="Carrie-Anne Ng" userId="90ae0885-ebf9-4b8f-b0bf-fe3e41c25351" providerId="ADAL" clId="{A961875C-DF50-4EDF-83CA-40C8091B9F99}" dt="2023-11-20T22:42:48.342" v="3" actId="478"/>
          <ac:cxnSpMkLst>
            <pc:docMk/>
            <pc:sldMk cId="1766954018" sldId="306"/>
            <ac:cxnSpMk id="138" creationId="{8DD55D8C-5B05-AECF-5482-D6A48F31DA76}"/>
          </ac:cxnSpMkLst>
        </pc:cxnChg>
      </pc:sldChg>
      <pc:sldChg chg="modSp mod">
        <pc:chgData name="Carrie-Anne Ng" userId="90ae0885-ebf9-4b8f-b0bf-fe3e41c25351" providerId="ADAL" clId="{A961875C-DF50-4EDF-83CA-40C8091B9F99}" dt="2023-12-03T23:57:53.631" v="38" actId="1035"/>
        <pc:sldMkLst>
          <pc:docMk/>
          <pc:sldMk cId="4111939661" sldId="307"/>
        </pc:sldMkLst>
        <pc:spChg chg="mod">
          <ac:chgData name="Carrie-Anne Ng" userId="90ae0885-ebf9-4b8f-b0bf-fe3e41c25351" providerId="ADAL" clId="{A961875C-DF50-4EDF-83CA-40C8091B9F99}" dt="2023-12-03T23:57:53.631" v="38" actId="1035"/>
          <ac:spMkLst>
            <pc:docMk/>
            <pc:sldMk cId="4111939661" sldId="307"/>
            <ac:spMk id="2" creationId="{9448247A-B6B6-02EB-E94C-C8FA5A8A8EFB}"/>
          </ac:spMkLst>
        </pc:spChg>
      </pc:sldChg>
      <pc:sldChg chg="addSp delSp modSp mod">
        <pc:chgData name="Carrie-Anne Ng" userId="90ae0885-ebf9-4b8f-b0bf-fe3e41c25351" providerId="ADAL" clId="{A961875C-DF50-4EDF-83CA-40C8091B9F99}" dt="2023-12-03T23:58:13.267" v="69" actId="20577"/>
        <pc:sldMkLst>
          <pc:docMk/>
          <pc:sldMk cId="1666376683" sldId="309"/>
        </pc:sldMkLst>
        <pc:spChg chg="add mod">
          <ac:chgData name="Carrie-Anne Ng" userId="90ae0885-ebf9-4b8f-b0bf-fe3e41c25351" providerId="ADAL" clId="{A961875C-DF50-4EDF-83CA-40C8091B9F99}" dt="2023-12-03T23:58:13.267" v="69" actId="20577"/>
          <ac:spMkLst>
            <pc:docMk/>
            <pc:sldMk cId="1666376683" sldId="309"/>
            <ac:spMk id="2" creationId="{8679B5CA-8837-42B3-1804-09A30CE772E8}"/>
          </ac:spMkLst>
        </pc:spChg>
        <pc:spChg chg="del mod">
          <ac:chgData name="Carrie-Anne Ng" userId="90ae0885-ebf9-4b8f-b0bf-fe3e41c25351" providerId="ADAL" clId="{A961875C-DF50-4EDF-83CA-40C8091B9F99}" dt="2023-12-03T23:58:10.838" v="61" actId="478"/>
          <ac:spMkLst>
            <pc:docMk/>
            <pc:sldMk cId="1666376683" sldId="309"/>
            <ac:spMk id="4" creationId="{67855BC1-AF32-74F7-5CAA-1BC958995399}"/>
          </ac:spMkLst>
        </pc:spChg>
      </pc:sldChg>
      <pc:sldChg chg="addSp delSp modSp mod">
        <pc:chgData name="Carrie-Anne Ng" userId="90ae0885-ebf9-4b8f-b0bf-fe3e41c25351" providerId="ADAL" clId="{A961875C-DF50-4EDF-83CA-40C8091B9F99}" dt="2023-12-03T23:58:06.905" v="60" actId="20577"/>
        <pc:sldMkLst>
          <pc:docMk/>
          <pc:sldMk cId="3075421809" sldId="310"/>
        </pc:sldMkLst>
        <pc:spChg chg="add mod">
          <ac:chgData name="Carrie-Anne Ng" userId="90ae0885-ebf9-4b8f-b0bf-fe3e41c25351" providerId="ADAL" clId="{A961875C-DF50-4EDF-83CA-40C8091B9F99}" dt="2023-12-03T23:58:06.905" v="60" actId="20577"/>
          <ac:spMkLst>
            <pc:docMk/>
            <pc:sldMk cId="3075421809" sldId="310"/>
            <ac:spMk id="2" creationId="{080D141A-DDF8-5D5F-280E-5D7BA115603F}"/>
          </ac:spMkLst>
        </pc:spChg>
        <pc:spChg chg="del mod">
          <ac:chgData name="Carrie-Anne Ng" userId="90ae0885-ebf9-4b8f-b0bf-fe3e41c25351" providerId="ADAL" clId="{A961875C-DF50-4EDF-83CA-40C8091B9F99}" dt="2023-12-03T23:58:04.217" v="48" actId="478"/>
          <ac:spMkLst>
            <pc:docMk/>
            <pc:sldMk cId="3075421809" sldId="310"/>
            <ac:spMk id="4" creationId="{67855BC1-AF32-74F7-5CAA-1BC958995399}"/>
          </ac:spMkLst>
        </pc:spChg>
      </pc:sldChg>
    </pc:docChg>
  </pc:docChgLst>
  <pc:docChgLst>
    <pc:chgData name="Carrie-Anne Ng" userId="90ae0885-ebf9-4b8f-b0bf-fe3e41c25351" providerId="ADAL" clId="{B5653AF9-C1B1-4A82-890B-08CD96D2724E}"/>
    <pc:docChg chg="undo custSel modSld">
      <pc:chgData name="Carrie-Anne Ng" userId="90ae0885-ebf9-4b8f-b0bf-fe3e41c25351" providerId="ADAL" clId="{B5653AF9-C1B1-4A82-890B-08CD96D2724E}" dt="2023-09-26T06:14:44.459" v="8" actId="20577"/>
      <pc:docMkLst>
        <pc:docMk/>
      </pc:docMkLst>
      <pc:sldChg chg="modSp mod">
        <pc:chgData name="Carrie-Anne Ng" userId="90ae0885-ebf9-4b8f-b0bf-fe3e41c25351" providerId="ADAL" clId="{B5653AF9-C1B1-4A82-890B-08CD96D2724E}" dt="2023-09-26T06:14:44.459" v="8" actId="20577"/>
        <pc:sldMkLst>
          <pc:docMk/>
          <pc:sldMk cId="4111939661" sldId="307"/>
        </pc:sldMkLst>
        <pc:spChg chg="mod">
          <ac:chgData name="Carrie-Anne Ng" userId="90ae0885-ebf9-4b8f-b0bf-fe3e41c25351" providerId="ADAL" clId="{B5653AF9-C1B1-4A82-890B-08CD96D2724E}" dt="2023-09-26T06:14:44.459" v="8" actId="20577"/>
          <ac:spMkLst>
            <pc:docMk/>
            <pc:sldMk cId="4111939661" sldId="307"/>
            <ac:spMk id="2" creationId="{9448247A-B6B6-02EB-E94C-C8FA5A8A8EFB}"/>
          </ac:spMkLst>
        </pc:spChg>
        <pc:graphicFrameChg chg="mod modGraphic">
          <ac:chgData name="Carrie-Anne Ng" userId="90ae0885-ebf9-4b8f-b0bf-fe3e41c25351" providerId="ADAL" clId="{B5653AF9-C1B1-4A82-890B-08CD96D2724E}" dt="2023-09-26T06:14:44.163" v="7" actId="6549"/>
          <ac:graphicFrameMkLst>
            <pc:docMk/>
            <pc:sldMk cId="4111939661" sldId="307"/>
            <ac:graphicFrameMk id="151" creationId="{AA654E4B-EA44-6666-E39B-18D1CF627F1E}"/>
          </ac:graphicFrameMkLst>
        </pc:graphicFrameChg>
      </pc:sldChg>
    </pc:docChg>
  </pc:docChgLst>
  <pc:docChgLst>
    <pc:chgData name="Rachel San Pedro-Loyola" userId="a6692ce3-be1c-4aae-b666-2642e78e9699" providerId="ADAL" clId="{FDEB72CF-D465-46D2-9F64-157C1CE3EB3D}"/>
    <pc:docChg chg="undo modSld">
      <pc:chgData name="Rachel San Pedro-Loyola" userId="a6692ce3-be1c-4aae-b666-2642e78e9699" providerId="ADAL" clId="{FDEB72CF-D465-46D2-9F64-157C1CE3EB3D}" dt="2023-12-04T03:19:31.599" v="21" actId="20577"/>
      <pc:docMkLst>
        <pc:docMk/>
      </pc:docMkLst>
      <pc:sldChg chg="modSp">
        <pc:chgData name="Rachel San Pedro-Loyola" userId="a6692ce3-be1c-4aae-b666-2642e78e9699" providerId="ADAL" clId="{FDEB72CF-D465-46D2-9F64-157C1CE3EB3D}" dt="2023-12-04T03:19:31.599" v="21" actId="20577"/>
        <pc:sldMkLst>
          <pc:docMk/>
          <pc:sldMk cId="2499134465" sldId="304"/>
        </pc:sldMkLst>
        <pc:spChg chg="mod">
          <ac:chgData name="Rachel San Pedro-Loyola" userId="a6692ce3-be1c-4aae-b666-2642e78e9699" providerId="ADAL" clId="{FDEB72CF-D465-46D2-9F64-157C1CE3EB3D}" dt="2023-12-04T03:19:31.599" v="21" actId="20577"/>
          <ac:spMkLst>
            <pc:docMk/>
            <pc:sldMk cId="2499134465" sldId="304"/>
            <ac:spMk id="3" creationId="{7EDEC859-CE23-9A47-BCC1-F76F842486A2}"/>
          </ac:spMkLst>
        </pc:spChg>
      </pc:sldChg>
    </pc:docChg>
  </pc:docChgLst>
  <pc:docChgLst>
    <pc:chgData name="Carrie-Anne Ng" userId="90ae0885-ebf9-4b8f-b0bf-fe3e41c25351" providerId="ADAL" clId="{065AE029-DE44-49F6-92F0-B5EAE17F524C}"/>
    <pc:docChg chg="undo custSel modSld">
      <pc:chgData name="Carrie-Anne Ng" userId="90ae0885-ebf9-4b8f-b0bf-fe3e41c25351" providerId="ADAL" clId="{065AE029-DE44-49F6-92F0-B5EAE17F524C}" dt="2023-10-24T01:39:34.366" v="143" actId="20577"/>
      <pc:docMkLst>
        <pc:docMk/>
      </pc:docMkLst>
      <pc:sldChg chg="modNotesTx">
        <pc:chgData name="Carrie-Anne Ng" userId="90ae0885-ebf9-4b8f-b0bf-fe3e41c25351" providerId="ADAL" clId="{065AE029-DE44-49F6-92F0-B5EAE17F524C}" dt="2023-10-24T01:39:28.742" v="141" actId="20577"/>
        <pc:sldMkLst>
          <pc:docMk/>
          <pc:sldMk cId="2499134465" sldId="304"/>
        </pc:sldMkLst>
      </pc:sldChg>
      <pc:sldChg chg="addSp delSp modSp mod modNotesTx">
        <pc:chgData name="Carrie-Anne Ng" userId="90ae0885-ebf9-4b8f-b0bf-fe3e41c25351" providerId="ADAL" clId="{065AE029-DE44-49F6-92F0-B5EAE17F524C}" dt="2023-10-24T01:39:31.665" v="142" actId="20577"/>
        <pc:sldMkLst>
          <pc:docMk/>
          <pc:sldMk cId="1766954018" sldId="306"/>
        </pc:sldMkLst>
        <pc:graphicFrameChg chg="add mod">
          <ac:chgData name="Carrie-Anne Ng" userId="90ae0885-ebf9-4b8f-b0bf-fe3e41c25351" providerId="ADAL" clId="{065AE029-DE44-49F6-92F0-B5EAE17F524C}" dt="2023-10-19T04:37:37.887" v="113" actId="1035"/>
          <ac:graphicFrameMkLst>
            <pc:docMk/>
            <pc:sldMk cId="1766954018" sldId="306"/>
            <ac:graphicFrameMk id="2" creationId="{03DD4121-15F9-16C9-B7AF-4A4C625F1ECB}"/>
          </ac:graphicFrameMkLst>
        </pc:graphicFrameChg>
        <pc:graphicFrameChg chg="del mod modGraphic">
          <ac:chgData name="Carrie-Anne Ng" userId="90ae0885-ebf9-4b8f-b0bf-fe3e41c25351" providerId="ADAL" clId="{065AE029-DE44-49F6-92F0-B5EAE17F524C}" dt="2023-10-19T04:37:35.273" v="101" actId="478"/>
          <ac:graphicFrameMkLst>
            <pc:docMk/>
            <pc:sldMk cId="1766954018" sldId="306"/>
            <ac:graphicFrameMk id="39" creationId="{40B9D948-B393-2E80-E575-74B0A7365608}"/>
          </ac:graphicFrameMkLst>
        </pc:graphicFrameChg>
      </pc:sldChg>
      <pc:sldChg chg="modSp mod delCm modCm">
        <pc:chgData name="Carrie-Anne Ng" userId="90ae0885-ebf9-4b8f-b0bf-fe3e41c25351" providerId="ADAL" clId="{065AE029-DE44-49F6-92F0-B5EAE17F524C}" dt="2023-10-19T04:36:36.937" v="68" actId="1592"/>
        <pc:sldMkLst>
          <pc:docMk/>
          <pc:sldMk cId="4111939661" sldId="307"/>
        </pc:sldMkLst>
        <pc:spChg chg="mod">
          <ac:chgData name="Carrie-Anne Ng" userId="90ae0885-ebf9-4b8f-b0bf-fe3e41c25351" providerId="ADAL" clId="{065AE029-DE44-49F6-92F0-B5EAE17F524C}" dt="2023-10-19T04:34:34.596" v="55" actId="1076"/>
          <ac:spMkLst>
            <pc:docMk/>
            <pc:sldMk cId="4111939661" sldId="307"/>
            <ac:spMk id="15" creationId="{268BB5A3-C4CD-D803-8088-5B8C9ECE5512}"/>
          </ac:spMkLst>
        </pc:spChg>
        <pc:graphicFrameChg chg="mod modGraphic">
          <ac:chgData name="Carrie-Anne Ng" userId="90ae0885-ebf9-4b8f-b0bf-fe3e41c25351" providerId="ADAL" clId="{065AE029-DE44-49F6-92F0-B5EAE17F524C}" dt="2023-10-19T04:36:34.904" v="67" actId="20577"/>
          <ac:graphicFrameMkLst>
            <pc:docMk/>
            <pc:sldMk cId="4111939661" sldId="307"/>
            <ac:graphicFrameMk id="43" creationId="{4B452B3C-670D-E5F2-7F1C-51BFB83E60A9}"/>
          </ac:graphicFrameMkLst>
        </pc:graphicFrameChg>
        <pc:cxnChg chg="mod">
          <ac:chgData name="Carrie-Anne Ng" userId="90ae0885-ebf9-4b8f-b0bf-fe3e41c25351" providerId="ADAL" clId="{065AE029-DE44-49F6-92F0-B5EAE17F524C}" dt="2023-10-19T04:34:34.596" v="55" actId="1076"/>
          <ac:cxnSpMkLst>
            <pc:docMk/>
            <pc:sldMk cId="4111939661" sldId="307"/>
            <ac:cxnSpMk id="29" creationId="{FEF69407-399F-1246-1777-982E6198778E}"/>
          </ac:cxnSpMkLst>
        </pc:cxnChg>
      </pc:sldChg>
      <pc:sldChg chg="modSp mod modNotesTx">
        <pc:chgData name="Carrie-Anne Ng" userId="90ae0885-ebf9-4b8f-b0bf-fe3e41c25351" providerId="ADAL" clId="{065AE029-DE44-49F6-92F0-B5EAE17F524C}" dt="2023-10-24T01:39:34.366" v="143" actId="20577"/>
        <pc:sldMkLst>
          <pc:docMk/>
          <pc:sldMk cId="1666376683" sldId="309"/>
        </pc:sldMkLst>
        <pc:graphicFrameChg chg="mod modGraphic">
          <ac:chgData name="Carrie-Anne Ng" userId="90ae0885-ebf9-4b8f-b0bf-fe3e41c25351" providerId="ADAL" clId="{065AE029-DE44-49F6-92F0-B5EAE17F524C}" dt="2023-10-19T04:38:49.567" v="140" actId="1076"/>
          <ac:graphicFrameMkLst>
            <pc:docMk/>
            <pc:sldMk cId="1666376683" sldId="309"/>
            <ac:graphicFrameMk id="28" creationId="{3806E499-683B-01A3-28C3-CEED34D1B1D3}"/>
          </ac:graphicFrameMkLst>
        </pc:graphicFrameChg>
        <pc:graphicFrameChg chg="mod modGraphic">
          <ac:chgData name="Carrie-Anne Ng" userId="90ae0885-ebf9-4b8f-b0bf-fe3e41c25351" providerId="ADAL" clId="{065AE029-DE44-49F6-92F0-B5EAE17F524C}" dt="2023-10-19T04:37:21.177" v="99" actId="20577"/>
          <ac:graphicFrameMkLst>
            <pc:docMk/>
            <pc:sldMk cId="1666376683" sldId="309"/>
            <ac:graphicFrameMk id="36" creationId="{8FCD382F-7667-CE60-59B5-DD750E96B49A}"/>
          </ac:graphicFrameMkLst>
        </pc:graphicFrameChg>
        <pc:graphicFrameChg chg="mod modGraphic">
          <ac:chgData name="Carrie-Anne Ng" userId="90ae0885-ebf9-4b8f-b0bf-fe3e41c25351" providerId="ADAL" clId="{065AE029-DE44-49F6-92F0-B5EAE17F524C}" dt="2023-10-19T04:37:57.713" v="114" actId="20577"/>
          <ac:graphicFrameMkLst>
            <pc:docMk/>
            <pc:sldMk cId="1666376683" sldId="309"/>
            <ac:graphicFrameMk id="46" creationId="{C5774AF2-40B5-9C89-39B6-FD2ED0E00BC7}"/>
          </ac:graphicFrameMkLst>
        </pc:graphicFrameChg>
        <pc:cxnChg chg="mod">
          <ac:chgData name="Carrie-Anne Ng" userId="90ae0885-ebf9-4b8f-b0bf-fe3e41c25351" providerId="ADAL" clId="{065AE029-DE44-49F6-92F0-B5EAE17F524C}" dt="2023-10-19T04:38:49.567" v="140" actId="1076"/>
          <ac:cxnSpMkLst>
            <pc:docMk/>
            <pc:sldMk cId="1666376683" sldId="309"/>
            <ac:cxnSpMk id="19" creationId="{93730C0A-3AF9-7A75-6E3B-47860E97416D}"/>
          </ac:cxnSpMkLst>
        </pc:cxnChg>
        <pc:cxnChg chg="mod">
          <ac:chgData name="Carrie-Anne Ng" userId="90ae0885-ebf9-4b8f-b0bf-fe3e41c25351" providerId="ADAL" clId="{065AE029-DE44-49F6-92F0-B5EAE17F524C}" dt="2023-10-19T04:38:49.567" v="140" actId="1076"/>
          <ac:cxnSpMkLst>
            <pc:docMk/>
            <pc:sldMk cId="1666376683" sldId="309"/>
            <ac:cxnSpMk id="20" creationId="{D1CF7A6A-C974-8933-B123-43DDCED0AF14}"/>
          </ac:cxnSpMkLst>
        </pc:cxnChg>
      </pc:sldChg>
      <pc:sldChg chg="modSp mod delCm">
        <pc:chgData name="Carrie-Anne Ng" userId="90ae0885-ebf9-4b8f-b0bf-fe3e41c25351" providerId="ADAL" clId="{065AE029-DE44-49F6-92F0-B5EAE17F524C}" dt="2023-10-19T04:37:26.732" v="100" actId="1592"/>
        <pc:sldMkLst>
          <pc:docMk/>
          <pc:sldMk cId="3075421809" sldId="310"/>
        </pc:sldMkLst>
        <pc:graphicFrameChg chg="modGraphic">
          <ac:chgData name="Carrie-Anne Ng" userId="90ae0885-ebf9-4b8f-b0bf-fe3e41c25351" providerId="ADAL" clId="{065AE029-DE44-49F6-92F0-B5EAE17F524C}" dt="2023-10-19T04:36:54.534" v="81" actId="20577"/>
          <ac:graphicFrameMkLst>
            <pc:docMk/>
            <pc:sldMk cId="3075421809" sldId="310"/>
            <ac:graphicFrameMk id="36" creationId="{8FCD382F-7667-CE60-59B5-DD750E96B49A}"/>
          </ac:graphicFrameMkLst>
        </pc:graphicFrameChg>
        <pc:graphicFrameChg chg="modGraphic">
          <ac:chgData name="Carrie-Anne Ng" userId="90ae0885-ebf9-4b8f-b0bf-fe3e41c25351" providerId="ADAL" clId="{065AE029-DE44-49F6-92F0-B5EAE17F524C}" dt="2023-10-19T04:36:56.937" v="85" actId="20577"/>
          <ac:graphicFrameMkLst>
            <pc:docMk/>
            <pc:sldMk cId="3075421809" sldId="310"/>
            <ac:graphicFrameMk id="46" creationId="{C5774AF2-40B5-9C89-39B6-FD2ED0E00BC7}"/>
          </ac:graphicFrameMkLst>
        </pc:graphicFrameChg>
      </pc:sldChg>
    </pc:docChg>
  </pc:docChgLst>
  <pc:docChgLst>
    <pc:chgData name="Tim Luckett" userId="41ce3491-53a7-4bf1-8182-9a0b9050f42a" providerId="ADAL" clId="{C59CEED2-7575-4C78-AF3E-AC4D4CDE36E1}"/>
  </pc:docChgLst>
  <pc:docChgLst>
    <pc:chgData name="Tim Luckett" userId="41ce3491-53a7-4bf1-8182-9a0b9050f42a" providerId="ADAL" clId="{3CD231FA-13D1-4764-AD98-4D254F8DBFBB}"/>
    <pc:docChg chg="modSld">
      <pc:chgData name="Tim Luckett" userId="41ce3491-53a7-4bf1-8182-9a0b9050f42a" providerId="ADAL" clId="{3CD231FA-13D1-4764-AD98-4D254F8DBFBB}" dt="2023-09-27T06:59:45.123" v="10"/>
      <pc:docMkLst>
        <pc:docMk/>
      </pc:docMkLst>
      <pc:sldChg chg="addCm delCm modCm">
        <pc:chgData name="Tim Luckett" userId="41ce3491-53a7-4bf1-8182-9a0b9050f42a" providerId="ADAL" clId="{3CD231FA-13D1-4764-AD98-4D254F8DBFBB}" dt="2023-09-27T06:57:43.719" v="8"/>
        <pc:sldMkLst>
          <pc:docMk/>
          <pc:sldMk cId="1766954018" sldId="306"/>
        </pc:sldMkLst>
      </pc:sldChg>
      <pc:sldChg chg="addCm modCm">
        <pc:chgData name="Tim Luckett" userId="41ce3491-53a7-4bf1-8182-9a0b9050f42a" providerId="ADAL" clId="{3CD231FA-13D1-4764-AD98-4D254F8DBFBB}" dt="2023-09-27T06:55:54.894" v="5"/>
        <pc:sldMkLst>
          <pc:docMk/>
          <pc:sldMk cId="4111939661" sldId="307"/>
        </pc:sldMkLst>
      </pc:sldChg>
      <pc:sldChg chg="addCm modCm">
        <pc:chgData name="Tim Luckett" userId="41ce3491-53a7-4bf1-8182-9a0b9050f42a" providerId="ADAL" clId="{3CD231FA-13D1-4764-AD98-4D254F8DBFBB}" dt="2023-09-27T06:59:45.123" v="10"/>
        <pc:sldMkLst>
          <pc:docMk/>
          <pc:sldMk cId="3075421809" sldId="310"/>
        </pc:sldMkLst>
      </pc:sldChg>
    </pc:docChg>
  </pc:docChgLst>
  <pc:docChgLst>
    <pc:chgData name="Carrie-Anne Ng" userId="90ae0885-ebf9-4b8f-b0bf-fe3e41c25351" providerId="ADAL" clId="{C1D67DC5-D300-4E66-87F8-93A2CA99CF14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5814-7F29-4AF7-9ABC-8FD330D22A1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D53E-FE46-4362-BC7E-3ACAFAFDBD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40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647927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1295854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943783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2591712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3239639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3887566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4535493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5183422" algn="l" defTabSz="1295854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D53E-FE46-4362-BC7E-3ACAFAFDBD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57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D53E-FE46-4362-BC7E-3ACAFAFDBD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91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D53E-FE46-4362-BC7E-3ACAFAFDBD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93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D53E-FE46-4362-BC7E-3ACAFAFDBD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24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3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3" y="5105390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67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33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517514"/>
            <a:ext cx="3725987" cy="82374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8" y="517514"/>
            <a:ext cx="10961961" cy="82374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41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46E29B-18FB-BB4B-BD0D-1359B88FA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"/>
            <a:ext cx="17279938" cy="97202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0ADE0A-0058-F840-B5C2-8007274D7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868" y="835135"/>
            <a:ext cx="14636156" cy="662228"/>
          </a:xfrm>
        </p:spPr>
        <p:txBody>
          <a:bodyPr anchor="b"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8A8D42-146D-E24F-BAAC-E035BD58A1A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89870" y="1967721"/>
            <a:ext cx="15530392" cy="57848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AU" sz="180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Pelignis</a:t>
            </a:r>
            <a:endParaRPr lang="en-AU" dirty="0">
              <a:effectLst/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501CE-2B8C-9147-A765-4D4D0CD0D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480" y="8677798"/>
            <a:ext cx="15244871" cy="576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DC2E27-8F05-C040-A05C-D8E2B7927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19301" y="8770812"/>
            <a:ext cx="939876" cy="399959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4EFC8AA0-8475-A046-8392-1C41885F18BF}"/>
              </a:ext>
            </a:extLst>
          </p:cNvPr>
          <p:cNvSpPr txBox="1"/>
          <p:nvPr userDrawn="1"/>
        </p:nvSpPr>
        <p:spPr>
          <a:xfrm>
            <a:off x="6607109" y="8791951"/>
            <a:ext cx="9218840" cy="2455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  <a:tabLst>
                <a:tab pos="1500505" algn="l"/>
                <a:tab pos="4003040" algn="l"/>
              </a:tabLst>
            </a:pPr>
            <a:r>
              <a:rPr lang="en-A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Quality of Life Expert Service Team (CQUEST)</a:t>
            </a:r>
            <a:endParaRPr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92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8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8" y="2423321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8" y="6504931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10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9" y="2587570"/>
            <a:ext cx="7343974" cy="6167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68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8" y="517514"/>
            <a:ext cx="14903947" cy="1878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9" y="2382819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9" y="3550596"/>
            <a:ext cx="7310223" cy="5222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9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6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6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3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8" y="648022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5" y="1399543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8" y="2916080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7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8" y="648022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5" y="1399543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8" y="2916080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2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8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8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7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6FBA-FD2A-4E0C-BEAC-4B3F1758D8EC}" type="datetimeFigureOut">
              <a:rPr lang="en-AU" smtClean="0"/>
              <a:t>4/12/2023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2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8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267C7-B5DD-42FB-BBD4-C3247CFC76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2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295979" rtl="0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l" defTabSz="1295979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.edu.au/research/centre-health-economics-research-and-evaluation/cancer-quality-life-expert-service-team-cquest/cquest-resources/conceptual-frameworks-selection-proms-clinical-t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support.microsoft.com/en-us/office/save-a-slide-as-an-image-or-as-a-separate-presentation-file-58a32e76-2026-431c-9d2b-e8312e49dae7" TargetMode="External"/><Relationship Id="rId4" Type="http://schemas.openxmlformats.org/officeDocument/2006/relationships/hyperlink" Target="https://support.microsoft.com/en-us/office/change-the-size-of-your-slides-040a811c-be43-40b9-8d04-0de5ed79987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36-019-02233-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C859-CE23-9A47-BCC1-F76F842486A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89868" y="1166249"/>
            <a:ext cx="15530392" cy="7555759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Refer to the </a:t>
            </a: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CQUEST resource</a:t>
            </a: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 for how to determine the content for the conceptual framework and selection of patient-reported outcome measures (PROMs).</a:t>
            </a:r>
          </a:p>
          <a:p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Hypothesised effects on concepts and relationships between them may be represented by the following formats and symbols:</a:t>
            </a:r>
          </a:p>
          <a:p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AU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AU" sz="2000" b="1" dirty="0">
                <a:latin typeface="Arial" panose="020B0604020202020204" pitchFamily="34" charset="0"/>
                <a:ea typeface="Arial" panose="020B0604020202020204" pitchFamily="34" charset="0"/>
              </a:rPr>
              <a:t>Tips: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To create more shapes or arrows, simply copy and paste the item within the template.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Arrows can be connected to shapes by dragging one end of the arrow onto one of the white circled connection points: </a:t>
            </a:r>
            <a:b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The connector endpoint will stay ‘glued’ to the same connection point when you move a shape. </a:t>
            </a:r>
            <a:endParaRPr lang="en-A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If you require a larger slide area for your framework, increase the slide size and select ‘Ensure fit’ (</a:t>
            </a: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link</a:t>
            </a: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 for how to do so).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Arial" panose="020B0604020202020204" pitchFamily="34" charset="0"/>
              </a:rPr>
              <a:t>For how to save a power point slide as an image, visit this </a:t>
            </a:r>
            <a:r>
              <a:rPr lang="en-AU" sz="2000" dirty="0">
                <a:solidFill>
                  <a:srgbClr val="0563C1"/>
                </a:solidFill>
                <a:latin typeface="Arial" panose="020B0604020202020204" pitchFamily="34" charset="0"/>
                <a:ea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AU" sz="2000" dirty="0">
                <a:solidFill>
                  <a:srgbClr val="0563C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(see ‘Save a single slide as an image’).</a:t>
            </a:r>
            <a:endParaRPr lang="en-AU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037CBDF-223F-287F-6CE8-1FDD95CB5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15062"/>
              </p:ext>
            </p:extLst>
          </p:nvPr>
        </p:nvGraphicFramePr>
        <p:xfrm>
          <a:off x="889868" y="2643027"/>
          <a:ext cx="7750101" cy="3180740"/>
        </p:xfrm>
        <a:graphic>
          <a:graphicData uri="http://schemas.openxmlformats.org/drawingml/2006/table">
            <a:tbl>
              <a:tblPr firstRow="1" firstCol="1" bandRow="1"/>
              <a:tblGrid>
                <a:gridCol w="2469875">
                  <a:extLst>
                    <a:ext uri="{9D8B030D-6E8A-4147-A177-3AD203B41FA5}">
                      <a16:colId xmlns:a16="http://schemas.microsoft.com/office/drawing/2014/main" val="4246061267"/>
                    </a:ext>
                  </a:extLst>
                </a:gridCol>
                <a:gridCol w="5280226">
                  <a:extLst>
                    <a:ext uri="{9D8B030D-6E8A-4147-A177-3AD203B41FA5}">
                      <a16:colId xmlns:a16="http://schemas.microsoft.com/office/drawing/2014/main" val="3372169331"/>
                    </a:ext>
                  </a:extLst>
                </a:gridCol>
              </a:tblGrid>
              <a:tr h="1590370">
                <a:tc>
                  <a:txBody>
                    <a:bodyPr/>
                    <a:lstStyle/>
                    <a:p>
                      <a:pPr algn="ctr"/>
                      <a:endParaRPr lang="en-AU" sz="16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Bold text within a heading indicates a primary concept.</a:t>
                      </a: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Plain text in bulleted form indicates sub-concept(s).</a:t>
                      </a:r>
                      <a:endParaRPr lang="en-A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538067"/>
                  </a:ext>
                </a:extLst>
              </a:tr>
              <a:tr h="1590370">
                <a:tc>
                  <a:txBody>
                    <a:bodyPr/>
                    <a:lstStyle/>
                    <a:p>
                      <a:pPr algn="ctr"/>
                      <a:endParaRPr lang="en-AU" sz="16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dashed border indicates grouped concepts.</a:t>
                      </a:r>
                      <a:endParaRPr lang="en-A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2426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728B430-1AA2-3A29-AB76-3352EE248C5C}"/>
              </a:ext>
            </a:extLst>
          </p:cNvPr>
          <p:cNvSpPr/>
          <p:nvPr/>
        </p:nvSpPr>
        <p:spPr>
          <a:xfrm>
            <a:off x="1126144" y="4441370"/>
            <a:ext cx="1907341" cy="120468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2E9EE4-517B-9DC3-6F7F-53AF35172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50907"/>
              </p:ext>
            </p:extLst>
          </p:nvPr>
        </p:nvGraphicFramePr>
        <p:xfrm>
          <a:off x="8876245" y="2643026"/>
          <a:ext cx="6915298" cy="3180740"/>
        </p:xfrm>
        <a:graphic>
          <a:graphicData uri="http://schemas.openxmlformats.org/drawingml/2006/table">
            <a:tbl>
              <a:tblPr firstRow="1" firstCol="1" bandRow="1"/>
              <a:tblGrid>
                <a:gridCol w="2203832">
                  <a:extLst>
                    <a:ext uri="{9D8B030D-6E8A-4147-A177-3AD203B41FA5}">
                      <a16:colId xmlns:a16="http://schemas.microsoft.com/office/drawing/2014/main" val="4246061267"/>
                    </a:ext>
                  </a:extLst>
                </a:gridCol>
                <a:gridCol w="4711466">
                  <a:extLst>
                    <a:ext uri="{9D8B030D-6E8A-4147-A177-3AD203B41FA5}">
                      <a16:colId xmlns:a16="http://schemas.microsoft.com/office/drawing/2014/main" val="3372169331"/>
                    </a:ext>
                  </a:extLst>
                </a:gridCol>
              </a:tblGrid>
              <a:tr h="1590370">
                <a:tc>
                  <a:txBody>
                    <a:bodyPr/>
                    <a:lstStyle/>
                    <a:p>
                      <a:pPr marL="66675">
                        <a:lnSpc>
                          <a:spcPts val="138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n-A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single-headed arrow represents a hypothesised causal relationship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117888"/>
                  </a:ext>
                </a:extLst>
              </a:tr>
              <a:tr h="1590370">
                <a:tc>
                  <a:txBody>
                    <a:bodyPr/>
                    <a:lstStyle/>
                    <a:p>
                      <a:pPr marL="66675">
                        <a:lnSpc>
                          <a:spcPts val="1380"/>
                        </a:lnSpc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n-AU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double-headed arrow represents a hypothesised bi-directional relationship, one that varies or is unknown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2738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55C11A-C80E-3E4B-B07F-C2A11A5D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68" y="398884"/>
            <a:ext cx="14636156" cy="662228"/>
          </a:xfrm>
        </p:spPr>
        <p:txBody>
          <a:bodyPr>
            <a:normAutofit/>
          </a:bodyPr>
          <a:lstStyle/>
          <a:p>
            <a:r>
              <a:rPr lang="en-US" sz="3200" dirty="0"/>
              <a:t>Create a conceptual framework for your cancer clinical trial – Instructions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66EC28-BFA5-EE7D-66DD-0A255303E84E}"/>
              </a:ext>
            </a:extLst>
          </p:cNvPr>
          <p:cNvCxnSpPr/>
          <p:nvPr/>
        </p:nvCxnSpPr>
        <p:spPr>
          <a:xfrm>
            <a:off x="9370610" y="3393484"/>
            <a:ext cx="1301750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95EB44-F43E-3E33-B438-6959619331C7}"/>
              </a:ext>
            </a:extLst>
          </p:cNvPr>
          <p:cNvCxnSpPr/>
          <p:nvPr/>
        </p:nvCxnSpPr>
        <p:spPr>
          <a:xfrm>
            <a:off x="9438923" y="5043031"/>
            <a:ext cx="1231900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8C02A3-42F9-3DE3-2683-8803F5E18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00283"/>
              </p:ext>
            </p:extLst>
          </p:nvPr>
        </p:nvGraphicFramePr>
        <p:xfrm>
          <a:off x="1126144" y="2907602"/>
          <a:ext cx="1907341" cy="105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41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595C181-347E-C89A-E7BA-B12DE2A74707}"/>
              </a:ext>
            </a:extLst>
          </p:cNvPr>
          <p:cNvSpPr/>
          <p:nvPr/>
        </p:nvSpPr>
        <p:spPr>
          <a:xfrm>
            <a:off x="1289050" y="4800600"/>
            <a:ext cx="311150" cy="9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CA24A-28DF-FFD2-A3F1-DAD139A10146}"/>
              </a:ext>
            </a:extLst>
          </p:cNvPr>
          <p:cNvSpPr/>
          <p:nvPr/>
        </p:nvSpPr>
        <p:spPr>
          <a:xfrm>
            <a:off x="1289050" y="4895850"/>
            <a:ext cx="31115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9E4171-7BA3-7FEA-2AE0-3BF3BBFCECAB}"/>
              </a:ext>
            </a:extLst>
          </p:cNvPr>
          <p:cNvSpPr/>
          <p:nvPr/>
        </p:nvSpPr>
        <p:spPr>
          <a:xfrm>
            <a:off x="1706301" y="4800600"/>
            <a:ext cx="311150" cy="9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5C008-67A0-FED7-3D95-FDA2ED493097}"/>
              </a:ext>
            </a:extLst>
          </p:cNvPr>
          <p:cNvSpPr/>
          <p:nvPr/>
        </p:nvSpPr>
        <p:spPr>
          <a:xfrm>
            <a:off x="1706301" y="4895850"/>
            <a:ext cx="31115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9F72A-8533-646B-A476-C910D51F445B}"/>
              </a:ext>
            </a:extLst>
          </p:cNvPr>
          <p:cNvSpPr/>
          <p:nvPr/>
        </p:nvSpPr>
        <p:spPr>
          <a:xfrm>
            <a:off x="2125434" y="4800600"/>
            <a:ext cx="311150" cy="9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86B0A3-1FDF-FE71-B15C-F1A9E9D0F585}"/>
              </a:ext>
            </a:extLst>
          </p:cNvPr>
          <p:cNvSpPr/>
          <p:nvPr/>
        </p:nvSpPr>
        <p:spPr>
          <a:xfrm>
            <a:off x="2125434" y="4895850"/>
            <a:ext cx="31115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AEE83-A967-F7C5-DBEE-0820101D9448}"/>
              </a:ext>
            </a:extLst>
          </p:cNvPr>
          <p:cNvSpPr/>
          <p:nvPr/>
        </p:nvSpPr>
        <p:spPr>
          <a:xfrm>
            <a:off x="2550917" y="4800600"/>
            <a:ext cx="311150" cy="9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CF0202-563A-DB0A-C5F3-1B49A2E5EA0D}"/>
              </a:ext>
            </a:extLst>
          </p:cNvPr>
          <p:cNvSpPr/>
          <p:nvPr/>
        </p:nvSpPr>
        <p:spPr>
          <a:xfrm>
            <a:off x="2550917" y="4895850"/>
            <a:ext cx="31115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55ABC5-DE7B-6473-3819-1D3959EF8D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31" b="5908"/>
          <a:stretch/>
        </p:blipFill>
        <p:spPr>
          <a:xfrm>
            <a:off x="14644446" y="6678934"/>
            <a:ext cx="2162288" cy="7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247A-B6B6-02EB-E94C-C8FA5A8A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82" y="355590"/>
            <a:ext cx="14636156" cy="662228"/>
          </a:xfrm>
        </p:spPr>
        <p:txBody>
          <a:bodyPr>
            <a:normAutofit/>
          </a:bodyPr>
          <a:lstStyle/>
          <a:p>
            <a:r>
              <a:rPr lang="en-AU" sz="3200" dirty="0"/>
              <a:t>Conceptual model – Template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8BB5A3-C4CD-D803-8088-5B8C9ECE5512}"/>
              </a:ext>
            </a:extLst>
          </p:cNvPr>
          <p:cNvSpPr txBox="1"/>
          <p:nvPr/>
        </p:nvSpPr>
        <p:spPr>
          <a:xfrm>
            <a:off x="278092" y="7080614"/>
            <a:ext cx="2275572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Study Intervention: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D7CAED7-BC92-08AE-6EF2-D4F6734C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17960"/>
              </p:ext>
            </p:extLst>
          </p:nvPr>
        </p:nvGraphicFramePr>
        <p:xfrm>
          <a:off x="3347676" y="2313859"/>
          <a:ext cx="2969544" cy="356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4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1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1A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1B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7A309BA-BD00-DDBC-9477-79A6415D3998}"/>
              </a:ext>
            </a:extLst>
          </p:cNvPr>
          <p:cNvSpPr txBox="1"/>
          <p:nvPr/>
        </p:nvSpPr>
        <p:spPr>
          <a:xfrm>
            <a:off x="278092" y="3150567"/>
            <a:ext cx="2358299" cy="1895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Population: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001647DE-7552-BC11-73D3-8E3733CE4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82359"/>
              </p:ext>
            </p:extLst>
          </p:nvPr>
        </p:nvGraphicFramePr>
        <p:xfrm>
          <a:off x="3347676" y="6508450"/>
          <a:ext cx="2969543" cy="247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3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2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2A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2B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712F54D0-65F7-1F7F-C241-BE80585BA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86727"/>
              </p:ext>
            </p:extLst>
          </p:nvPr>
        </p:nvGraphicFramePr>
        <p:xfrm>
          <a:off x="7205293" y="2940408"/>
          <a:ext cx="2969543" cy="19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3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3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3A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3B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45AA9502-3976-9A81-AA0F-1B6ABCFDA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44623"/>
              </p:ext>
            </p:extLst>
          </p:nvPr>
        </p:nvGraphicFramePr>
        <p:xfrm>
          <a:off x="14369383" y="5063165"/>
          <a:ext cx="2376510" cy="46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510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3B94E9-51BB-A8DF-76FA-1B9823DB62A0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2636391" y="4098098"/>
            <a:ext cx="711285" cy="57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F69407-399F-1246-1777-982E6198778E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2553664" y="7744626"/>
            <a:ext cx="794012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1155A1-5173-B905-F3F6-27E588CC8BB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317220" y="4098675"/>
            <a:ext cx="562552" cy="119482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37A768-8743-EAEB-89DB-CE2DA006A235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317219" y="5293501"/>
            <a:ext cx="562553" cy="245112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C629AA-C72A-798F-0CCD-34F5DC0330B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3701486" y="5293501"/>
            <a:ext cx="667897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6BBB79FB-46E4-A509-0A71-B9775880F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97814"/>
              </p:ext>
            </p:extLst>
          </p:nvPr>
        </p:nvGraphicFramePr>
        <p:xfrm>
          <a:off x="10377188" y="5202067"/>
          <a:ext cx="2969543" cy="19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3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6A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6B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2E689B74-5C7A-1F6F-C821-4962ECAB5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41840"/>
              </p:ext>
            </p:extLst>
          </p:nvPr>
        </p:nvGraphicFramePr>
        <p:xfrm>
          <a:off x="7205292" y="5202067"/>
          <a:ext cx="2969543" cy="19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3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5A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5B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2" name="Table 4">
            <a:extLst>
              <a:ext uri="{FF2B5EF4-FFF2-40B4-BE49-F238E27FC236}">
                <a16:creationId xmlns:a16="http://schemas.microsoft.com/office/drawing/2014/main" id="{EFBBDEDA-25B8-F0AF-9587-4B676369D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78002"/>
              </p:ext>
            </p:extLst>
          </p:nvPr>
        </p:nvGraphicFramePr>
        <p:xfrm>
          <a:off x="10377189" y="2940408"/>
          <a:ext cx="2969543" cy="19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43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4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4A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Sub-concept 4B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3" name="Table 151">
            <a:extLst>
              <a:ext uri="{FF2B5EF4-FFF2-40B4-BE49-F238E27FC236}">
                <a16:creationId xmlns:a16="http://schemas.microsoft.com/office/drawing/2014/main" id="{4B452B3C-670D-E5F2-7F1C-51BFB83E6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30341"/>
              </p:ext>
            </p:extLst>
          </p:nvPr>
        </p:nvGraphicFramePr>
        <p:xfrm>
          <a:off x="2145218" y="1218441"/>
          <a:ext cx="14636154" cy="74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042">
                  <a:extLst>
                    <a:ext uri="{9D8B030D-6E8A-4147-A177-3AD203B41FA5}">
                      <a16:colId xmlns:a16="http://schemas.microsoft.com/office/drawing/2014/main" val="2676714895"/>
                    </a:ext>
                  </a:extLst>
                </a:gridCol>
                <a:gridCol w="6335485">
                  <a:extLst>
                    <a:ext uri="{9D8B030D-6E8A-4147-A177-3AD203B41FA5}">
                      <a16:colId xmlns:a16="http://schemas.microsoft.com/office/drawing/2014/main" val="964249793"/>
                    </a:ext>
                  </a:extLst>
                </a:gridCol>
                <a:gridCol w="3326627">
                  <a:extLst>
                    <a:ext uri="{9D8B030D-6E8A-4147-A177-3AD203B41FA5}">
                      <a16:colId xmlns:a16="http://schemas.microsoft.com/office/drawing/2014/main" val="1059466291"/>
                    </a:ext>
                  </a:extLst>
                </a:gridCol>
              </a:tblGrid>
              <a:tr h="744779"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concepts expected to be immediately impacted by disease or treatment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distal concepts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AU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</a:t>
                      </a:r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distal concepts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69102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BFD35795-8AD7-D015-CFBE-EE04601743E0}"/>
              </a:ext>
            </a:extLst>
          </p:cNvPr>
          <p:cNvSpPr/>
          <p:nvPr/>
        </p:nvSpPr>
        <p:spPr>
          <a:xfrm>
            <a:off x="6879772" y="2313859"/>
            <a:ext cx="6821714" cy="595928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93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1D40089-2B0B-0309-08C5-DC342C2F71B1}"/>
              </a:ext>
            </a:extLst>
          </p:cNvPr>
          <p:cNvSpPr/>
          <p:nvPr/>
        </p:nvSpPr>
        <p:spPr>
          <a:xfrm>
            <a:off x="6879772" y="2212261"/>
            <a:ext cx="6821714" cy="595928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74B794-F19E-2231-B7EA-F3BD4BDCE284}"/>
              </a:ext>
            </a:extLst>
          </p:cNvPr>
          <p:cNvSpPr txBox="1"/>
          <p:nvPr/>
        </p:nvSpPr>
        <p:spPr>
          <a:xfrm>
            <a:off x="11310325" y="9234720"/>
            <a:ext cx="59284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Note: Example was adapted from </a:t>
            </a:r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Herman </a:t>
            </a:r>
            <a:r>
              <a:rPr lang="en-AU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et al. </a:t>
            </a:r>
            <a:r>
              <a:rPr lang="en-A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(2019) </a:t>
            </a:r>
            <a:endParaRPr lang="en-A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EAFE07-4687-8D7D-983B-A06ADF205C36}"/>
              </a:ext>
            </a:extLst>
          </p:cNvPr>
          <p:cNvSpPr txBox="1"/>
          <p:nvPr/>
        </p:nvSpPr>
        <p:spPr>
          <a:xfrm>
            <a:off x="278092" y="5366246"/>
            <a:ext cx="2275572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Intervention: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</a:p>
        </p:txBody>
      </p:sp>
      <p:graphicFrame>
        <p:nvGraphicFramePr>
          <p:cNvPr id="38" name="Table 4">
            <a:extLst>
              <a:ext uri="{FF2B5EF4-FFF2-40B4-BE49-F238E27FC236}">
                <a16:creationId xmlns:a16="http://schemas.microsoft.com/office/drawing/2014/main" id="{F410F73E-F6EE-D547-EEA9-C88E67553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37501"/>
              </p:ext>
            </p:extLst>
          </p:nvPr>
        </p:nvGraphicFramePr>
        <p:xfrm>
          <a:off x="3157581" y="1936493"/>
          <a:ext cx="3159639" cy="411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39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symptoms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pain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Jaundice</a:t>
                      </a:r>
                    </a:p>
                    <a:p>
                      <a:pPr marL="7112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skin</a:t>
                      </a:r>
                    </a:p>
                    <a:p>
                      <a:pPr marL="7112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eyes</a:t>
                      </a:r>
                    </a:p>
                    <a:p>
                      <a:pPr marL="7112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Itching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 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loss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appetite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Shortness of breath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 problems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BE3980E-3737-79C2-BE0D-743D107074A9}"/>
              </a:ext>
            </a:extLst>
          </p:cNvPr>
          <p:cNvSpPr txBox="1"/>
          <p:nvPr/>
        </p:nvSpPr>
        <p:spPr>
          <a:xfrm>
            <a:off x="236729" y="3049825"/>
            <a:ext cx="2358299" cy="1895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Patients with locally advanced or metastatic pancreatic cancer</a:t>
            </a:r>
          </a:p>
        </p:txBody>
      </p:sp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522931BE-3C4A-EECB-9891-45242CF28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55389"/>
              </p:ext>
            </p:extLst>
          </p:nvPr>
        </p:nvGraphicFramePr>
        <p:xfrm>
          <a:off x="3157580" y="6189139"/>
          <a:ext cx="3159639" cy="329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39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effects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marR="0" lvl="0" indent="-34290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appetite</a:t>
                      </a:r>
                    </a:p>
                    <a:p>
                      <a:pPr marL="342900" marR="0" lvl="0" indent="-34290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 problems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Indigestion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problems; dry skin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Swelling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loss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42C66989-C585-035C-C56D-05A1D0BB8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13912"/>
              </p:ext>
            </p:extLst>
          </p:nvPr>
        </p:nvGraphicFramePr>
        <p:xfrm>
          <a:off x="7393975" y="2465038"/>
          <a:ext cx="2526977" cy="219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977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resting/napping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walking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Unable/ difficult in performing daily activities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C5C95572-9090-1AA2-9577-0DE562418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55247"/>
              </p:ext>
            </p:extLst>
          </p:nvPr>
        </p:nvGraphicFramePr>
        <p:xfrm>
          <a:off x="14369383" y="4961567"/>
          <a:ext cx="2376510" cy="46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510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quality of life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</a:tbl>
          </a:graphicData>
        </a:graphic>
      </p:graphicFrame>
      <p:graphicFrame>
        <p:nvGraphicFramePr>
          <p:cNvPr id="47" name="Table 4">
            <a:extLst>
              <a:ext uri="{FF2B5EF4-FFF2-40B4-BE49-F238E27FC236}">
                <a16:creationId xmlns:a16="http://schemas.microsoft.com/office/drawing/2014/main" id="{1CC11CE9-5495-3569-9742-811777120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78445"/>
              </p:ext>
            </p:extLst>
          </p:nvPr>
        </p:nvGraphicFramePr>
        <p:xfrm>
          <a:off x="10611574" y="5422239"/>
          <a:ext cx="2677814" cy="247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14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Fear/ worry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overwhelmed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Feeling unattractive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Sad/ depressed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Annoyance/ frustration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4E4252AC-145C-D735-0E78-31AD2D858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06325"/>
              </p:ext>
            </p:extLst>
          </p:nvPr>
        </p:nvGraphicFramePr>
        <p:xfrm>
          <a:off x="7393975" y="5443544"/>
          <a:ext cx="2526977" cy="137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977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Lifestyle changes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diet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sleeping through the night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EC582A75-3723-765F-D4DE-9B1EA220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66106"/>
              </p:ext>
            </p:extLst>
          </p:nvPr>
        </p:nvGraphicFramePr>
        <p:xfrm>
          <a:off x="10611575" y="2465038"/>
          <a:ext cx="2677814" cy="219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14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social life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work full time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take part in hobbies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travel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99204"/>
                  </a:ext>
                </a:extLst>
              </a:tr>
            </a:tbl>
          </a:graphicData>
        </a:graphic>
      </p:graphicFrame>
      <p:graphicFrame>
        <p:nvGraphicFramePr>
          <p:cNvPr id="51" name="Table 4">
            <a:extLst>
              <a:ext uri="{FF2B5EF4-FFF2-40B4-BE49-F238E27FC236}">
                <a16:creationId xmlns:a16="http://schemas.microsoft.com/office/drawing/2014/main" id="{DB71263C-7934-28F0-D9EA-4D10F8D0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7720"/>
              </p:ext>
            </p:extLst>
          </p:nvPr>
        </p:nvGraphicFramePr>
        <p:xfrm>
          <a:off x="7389119" y="7435797"/>
          <a:ext cx="2526977" cy="46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977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burden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BF3B20-3BA0-3CE6-5783-7DB31644C04F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 flipV="1">
            <a:off x="2595028" y="3995629"/>
            <a:ext cx="562553" cy="172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6831BDF-55A0-508C-CD18-0CCC3668FF9B}"/>
              </a:ext>
            </a:extLst>
          </p:cNvPr>
          <p:cNvCxnSpPr>
            <a:cxnSpLocks/>
            <a:stCxn id="34" idx="3"/>
            <a:endCxn id="44" idx="1"/>
          </p:cNvCxnSpPr>
          <p:nvPr/>
        </p:nvCxnSpPr>
        <p:spPr>
          <a:xfrm>
            <a:off x="2553664" y="6030258"/>
            <a:ext cx="603916" cy="180653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D4D3FB-B9CB-BF82-30EE-C496F60777DF}"/>
              </a:ext>
            </a:extLst>
          </p:cNvPr>
          <p:cNvCxnSpPr>
            <a:cxnSpLocks/>
            <a:stCxn id="38" idx="3"/>
            <a:endCxn id="63" idx="1"/>
          </p:cNvCxnSpPr>
          <p:nvPr/>
        </p:nvCxnSpPr>
        <p:spPr>
          <a:xfrm>
            <a:off x="6317220" y="3995629"/>
            <a:ext cx="562552" cy="119627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A6DA9D1-747B-7F93-9EBB-1DBDB7661379}"/>
              </a:ext>
            </a:extLst>
          </p:cNvPr>
          <p:cNvCxnSpPr>
            <a:cxnSpLocks/>
            <a:stCxn id="44" idx="3"/>
            <a:endCxn id="63" idx="1"/>
          </p:cNvCxnSpPr>
          <p:nvPr/>
        </p:nvCxnSpPr>
        <p:spPr>
          <a:xfrm flipV="1">
            <a:off x="6317219" y="5191903"/>
            <a:ext cx="562553" cy="264489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92E03B7-79D9-A121-7BE5-695090E36E9D}"/>
              </a:ext>
            </a:extLst>
          </p:cNvPr>
          <p:cNvCxnSpPr>
            <a:cxnSpLocks/>
            <a:stCxn id="63" idx="3"/>
            <a:endCxn id="46" idx="1"/>
          </p:cNvCxnSpPr>
          <p:nvPr/>
        </p:nvCxnSpPr>
        <p:spPr>
          <a:xfrm>
            <a:off x="13701486" y="5191903"/>
            <a:ext cx="667897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A3FE204-E656-4C1D-A1E3-13EFFFBA5B1A}"/>
              </a:ext>
            </a:extLst>
          </p:cNvPr>
          <p:cNvCxnSpPr>
            <a:cxnSpLocks/>
            <a:stCxn id="48" idx="0"/>
            <a:endCxn id="45" idx="2"/>
          </p:cNvCxnSpPr>
          <p:nvPr/>
        </p:nvCxnSpPr>
        <p:spPr>
          <a:xfrm flipV="1">
            <a:off x="8657463" y="4663070"/>
            <a:ext cx="0" cy="78047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CFB9F1-7178-348B-B438-28666E80CAAF}"/>
              </a:ext>
            </a:extLst>
          </p:cNvPr>
          <p:cNvCxnSpPr>
            <a:cxnSpLocks/>
            <a:stCxn id="47" idx="0"/>
            <a:endCxn id="50" idx="2"/>
          </p:cNvCxnSpPr>
          <p:nvPr/>
        </p:nvCxnSpPr>
        <p:spPr>
          <a:xfrm flipV="1">
            <a:off x="11950481" y="4663070"/>
            <a:ext cx="1" cy="7591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14EF372-1875-3508-8442-AC85D6994C84}"/>
              </a:ext>
            </a:extLst>
          </p:cNvPr>
          <p:cNvCxnSpPr>
            <a:cxnSpLocks/>
            <a:stCxn id="45" idx="3"/>
            <a:endCxn id="50" idx="1"/>
          </p:cNvCxnSpPr>
          <p:nvPr/>
        </p:nvCxnSpPr>
        <p:spPr>
          <a:xfrm>
            <a:off x="9920952" y="3564054"/>
            <a:ext cx="690623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1" name="Table 4">
            <a:extLst>
              <a:ext uri="{FF2B5EF4-FFF2-40B4-BE49-F238E27FC236}">
                <a16:creationId xmlns:a16="http://schemas.microsoft.com/office/drawing/2014/main" id="{5DDEE090-01DE-E99B-3366-4457A9243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59118"/>
              </p:ext>
            </p:extLst>
          </p:nvPr>
        </p:nvGraphicFramePr>
        <p:xfrm>
          <a:off x="7390754" y="6933526"/>
          <a:ext cx="2526977" cy="46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977">
                  <a:extLst>
                    <a:ext uri="{9D8B030D-6E8A-4147-A177-3AD203B41FA5}">
                      <a16:colId xmlns:a16="http://schemas.microsoft.com/office/drawing/2014/main" val="1400752491"/>
                    </a:ext>
                  </a:extLst>
                </a:gridCol>
              </a:tblGrid>
              <a:tr h="4606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sex life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187"/>
                  </a:ext>
                </a:extLst>
              </a:tr>
            </a:tbl>
          </a:graphicData>
        </a:graphic>
      </p:graphicFrame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CE20E23-87B9-F9F1-DD4D-059A179A29DC}"/>
              </a:ext>
            </a:extLst>
          </p:cNvPr>
          <p:cNvCxnSpPr>
            <a:cxnSpLocks/>
            <a:endCxn id="131" idx="3"/>
          </p:cNvCxnSpPr>
          <p:nvPr/>
        </p:nvCxnSpPr>
        <p:spPr>
          <a:xfrm flipH="1" flipV="1">
            <a:off x="9917731" y="7163862"/>
            <a:ext cx="690622" cy="53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22CAFE8-535F-8D70-273F-2D3145585B18}"/>
              </a:ext>
            </a:extLst>
          </p:cNvPr>
          <p:cNvCxnSpPr>
            <a:cxnSpLocks/>
          </p:cNvCxnSpPr>
          <p:nvPr/>
        </p:nvCxnSpPr>
        <p:spPr>
          <a:xfrm flipH="1" flipV="1">
            <a:off x="9882617" y="6054765"/>
            <a:ext cx="690622" cy="53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2879E7BD-4DBE-DB93-9627-0C8E7480D8D4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9916096" y="7666133"/>
            <a:ext cx="730592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51">
            <a:extLst>
              <a:ext uri="{FF2B5EF4-FFF2-40B4-BE49-F238E27FC236}">
                <a16:creationId xmlns:a16="http://schemas.microsoft.com/office/drawing/2014/main" id="{03DD4121-15F9-16C9-B7AF-4A4C625F1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33370"/>
              </p:ext>
            </p:extLst>
          </p:nvPr>
        </p:nvGraphicFramePr>
        <p:xfrm>
          <a:off x="2145218" y="1051529"/>
          <a:ext cx="14636154" cy="74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042">
                  <a:extLst>
                    <a:ext uri="{9D8B030D-6E8A-4147-A177-3AD203B41FA5}">
                      <a16:colId xmlns:a16="http://schemas.microsoft.com/office/drawing/2014/main" val="2676714895"/>
                    </a:ext>
                  </a:extLst>
                </a:gridCol>
                <a:gridCol w="6335485">
                  <a:extLst>
                    <a:ext uri="{9D8B030D-6E8A-4147-A177-3AD203B41FA5}">
                      <a16:colId xmlns:a16="http://schemas.microsoft.com/office/drawing/2014/main" val="964249793"/>
                    </a:ext>
                  </a:extLst>
                </a:gridCol>
                <a:gridCol w="3326627">
                  <a:extLst>
                    <a:ext uri="{9D8B030D-6E8A-4147-A177-3AD203B41FA5}">
                      <a16:colId xmlns:a16="http://schemas.microsoft.com/office/drawing/2014/main" val="1059466291"/>
                    </a:ext>
                  </a:extLst>
                </a:gridCol>
              </a:tblGrid>
              <a:tr h="744779"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concepts expected to be immediately impacted by disease or treatment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distal concepts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AU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</a:t>
                      </a:r>
                      <a:r>
                        <a:rPr lang="en-A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distal concepts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69102"/>
                  </a:ext>
                </a:extLst>
              </a:tr>
            </a:tbl>
          </a:graphicData>
        </a:graphic>
      </p:graphicFrame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8D7C9B6C-B7FB-269A-B76A-609AE1C2D46E}"/>
              </a:ext>
            </a:extLst>
          </p:cNvPr>
          <p:cNvCxnSpPr>
            <a:cxnSpLocks/>
            <a:stCxn id="45" idx="1"/>
            <a:endCxn id="131" idx="1"/>
          </p:cNvCxnSpPr>
          <p:nvPr/>
        </p:nvCxnSpPr>
        <p:spPr>
          <a:xfrm rot="10800000" flipV="1">
            <a:off x="7390755" y="3564054"/>
            <a:ext cx="3221" cy="3599808"/>
          </a:xfrm>
          <a:prstGeom prst="curvedConnector3">
            <a:avLst>
              <a:gd name="adj1" fmla="val 8296088"/>
            </a:avLst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810DABA-CE30-1C04-5C81-EC76367A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82" y="355590"/>
            <a:ext cx="14636156" cy="662228"/>
          </a:xfrm>
        </p:spPr>
        <p:txBody>
          <a:bodyPr>
            <a:normAutofit/>
          </a:bodyPr>
          <a:lstStyle/>
          <a:p>
            <a:r>
              <a:rPr lang="en-AU" sz="3200" dirty="0"/>
              <a:t>Conceptual model – Example  </a:t>
            </a:r>
          </a:p>
        </p:txBody>
      </p:sp>
    </p:spTree>
    <p:extLst>
      <p:ext uri="{BB962C8B-B14F-4D97-AF65-F5344CB8AC3E}">
        <p14:creationId xmlns:p14="http://schemas.microsoft.com/office/powerpoint/2010/main" val="176695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951ACA-463D-6799-BF33-DDE38EB5D2B5}"/>
              </a:ext>
            </a:extLst>
          </p:cNvPr>
          <p:cNvSpPr txBox="1"/>
          <p:nvPr/>
        </p:nvSpPr>
        <p:spPr>
          <a:xfrm>
            <a:off x="278092" y="5366246"/>
            <a:ext cx="2275572" cy="14772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Proposed Intervention: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CF98D-C253-36D6-23B3-C71CD2004050}"/>
              </a:ext>
            </a:extLst>
          </p:cNvPr>
          <p:cNvSpPr txBox="1"/>
          <p:nvPr/>
        </p:nvSpPr>
        <p:spPr>
          <a:xfrm>
            <a:off x="236729" y="3049825"/>
            <a:ext cx="2358299" cy="1895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Population: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730C0A-3AF9-7A75-6E3B-47860E97416D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2595028" y="3997356"/>
            <a:ext cx="562551" cy="109965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CF7A6A-C974-8933-B123-43DDCED0AF14}"/>
              </a:ext>
            </a:extLst>
          </p:cNvPr>
          <p:cNvCxnSpPr>
            <a:cxnSpLocks/>
            <a:stCxn id="8" idx="3"/>
            <a:endCxn id="28" idx="1"/>
          </p:cNvCxnSpPr>
          <p:nvPr/>
        </p:nvCxnSpPr>
        <p:spPr>
          <a:xfrm flipV="1">
            <a:off x="2553664" y="5097006"/>
            <a:ext cx="603915" cy="10078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3806E499-683B-01A3-28C3-CEED34D1B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17224"/>
              </p:ext>
            </p:extLst>
          </p:nvPr>
        </p:nvGraphicFramePr>
        <p:xfrm>
          <a:off x="3157579" y="2315706"/>
          <a:ext cx="6248576" cy="5562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05723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62396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concepts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[Concept / Sub-concept]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[Concept / Sub-concept]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5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4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6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7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3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07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61501"/>
                  </a:ext>
                </a:extLst>
              </a:tr>
            </a:tbl>
          </a:graphicData>
        </a:graphic>
      </p:graphicFrame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8FCD382F-7667-CE60-59B5-DD750E96B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55093"/>
              </p:ext>
            </p:extLst>
          </p:nvPr>
        </p:nvGraphicFramePr>
        <p:xfrm>
          <a:off x="10010070" y="1958035"/>
          <a:ext cx="6248576" cy="445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05723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62396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distal concepts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[Concept / Sub-concept]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[Concept / Sub-concept]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5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3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6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3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42178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DC36EE-8C93-BF47-DBE4-FFB0C1A56DA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9406155" y="4183075"/>
            <a:ext cx="60391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C5774AF2-40B5-9C89-39B6-FD2ED0E0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61543"/>
              </p:ext>
            </p:extLst>
          </p:nvPr>
        </p:nvGraphicFramePr>
        <p:xfrm>
          <a:off x="10010070" y="7408255"/>
          <a:ext cx="6248576" cy="1107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05723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62396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distal concepts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[Concept / Sub-concept]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39283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E00D889-1360-49A0-98B1-3E74040A22AB}"/>
              </a:ext>
            </a:extLst>
          </p:cNvPr>
          <p:cNvCxnSpPr>
            <a:cxnSpLocks/>
            <a:stCxn id="36" idx="2"/>
            <a:endCxn id="46" idx="0"/>
          </p:cNvCxnSpPr>
          <p:nvPr/>
        </p:nvCxnSpPr>
        <p:spPr>
          <a:xfrm>
            <a:off x="13134358" y="6408115"/>
            <a:ext cx="0" cy="100014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0D141A-DDF8-5D5F-280E-5D7BA115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82" y="355590"/>
            <a:ext cx="14636156" cy="662228"/>
          </a:xfrm>
        </p:spPr>
        <p:txBody>
          <a:bodyPr>
            <a:normAutofit/>
          </a:bodyPr>
          <a:lstStyle/>
          <a:p>
            <a:r>
              <a:rPr lang="en-AU" sz="3200" dirty="0"/>
              <a:t>Measurement model – Template  </a:t>
            </a:r>
          </a:p>
        </p:txBody>
      </p:sp>
    </p:spTree>
    <p:extLst>
      <p:ext uri="{BB962C8B-B14F-4D97-AF65-F5344CB8AC3E}">
        <p14:creationId xmlns:p14="http://schemas.microsoft.com/office/powerpoint/2010/main" val="307542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951ACA-463D-6799-BF33-DDE38EB5D2B5}"/>
              </a:ext>
            </a:extLst>
          </p:cNvPr>
          <p:cNvSpPr txBox="1"/>
          <p:nvPr/>
        </p:nvSpPr>
        <p:spPr>
          <a:xfrm>
            <a:off x="278092" y="5366246"/>
            <a:ext cx="2275572" cy="14772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Proposed Intervention: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Novel radiation 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CF98D-C253-36D6-23B3-C71CD2004050}"/>
              </a:ext>
            </a:extLst>
          </p:cNvPr>
          <p:cNvSpPr txBox="1"/>
          <p:nvPr/>
        </p:nvSpPr>
        <p:spPr>
          <a:xfrm>
            <a:off x="236729" y="3049825"/>
            <a:ext cx="2358299" cy="1895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Patients with locally advanced or metastatic pancreatic cancer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730C0A-3AF9-7A75-6E3B-47860E97416D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2595028" y="3997356"/>
            <a:ext cx="583233" cy="86277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CF7A6A-C974-8933-B123-43DDCED0AF14}"/>
              </a:ext>
            </a:extLst>
          </p:cNvPr>
          <p:cNvCxnSpPr>
            <a:cxnSpLocks/>
            <a:stCxn id="8" idx="3"/>
            <a:endCxn id="28" idx="1"/>
          </p:cNvCxnSpPr>
          <p:nvPr/>
        </p:nvCxnSpPr>
        <p:spPr>
          <a:xfrm flipV="1">
            <a:off x="2553664" y="4860131"/>
            <a:ext cx="624597" cy="124476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3806E499-683B-01A3-28C3-CEED34D1B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31729"/>
              </p:ext>
            </p:extLst>
          </p:nvPr>
        </p:nvGraphicFramePr>
        <p:xfrm>
          <a:off x="3178261" y="1573371"/>
          <a:ext cx="6248576" cy="6573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75450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23298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concepts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(Symptoms from disease and treatment)</a:t>
                      </a:r>
                      <a:endParaRPr lang="en-AU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QLQ-C30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10, 12, 18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Nausea/ vomiting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14, 15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9, 19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Dyspnoea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Appetite loss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5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Constipation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4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Pancreatic pain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QLQ-PAN26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 33-35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6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Bloating/ gas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32, 40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67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Indigestion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97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loss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Altered bowel habits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46, 47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Hepatic issues (itch; jaundice)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44, 45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3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treatment side-effects 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53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problems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EORTC Item library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Q142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07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Swelling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Q916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61501"/>
                  </a:ext>
                </a:extLst>
              </a:tr>
            </a:tbl>
          </a:graphicData>
        </a:graphic>
      </p:graphicFrame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8FCD382F-7667-CE60-59B5-DD750E96B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49240"/>
              </p:ext>
            </p:extLst>
          </p:nvPr>
        </p:nvGraphicFramePr>
        <p:xfrm>
          <a:off x="10010070" y="1958035"/>
          <a:ext cx="6248576" cy="445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05723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62396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distal concepts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QLQ-C30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6, 7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49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20, 25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6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functioning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26, 27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5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difficulties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3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diet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QLQ-PAN26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36, 37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6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Sexuality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55, 56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image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48, 49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3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Worry about health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42178"/>
                  </a:ext>
                </a:extLst>
              </a:tr>
            </a:tbl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DC36EE-8C93-BF47-DBE4-FFB0C1A56DA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9406155" y="4183075"/>
            <a:ext cx="60391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C5774AF2-40B5-9C89-39B6-FD2ED0E0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06282"/>
              </p:ext>
            </p:extLst>
          </p:nvPr>
        </p:nvGraphicFramePr>
        <p:xfrm>
          <a:off x="10010070" y="7538884"/>
          <a:ext cx="6248576" cy="736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05723">
                  <a:extLst>
                    <a:ext uri="{9D8B030D-6E8A-4147-A177-3AD203B41FA5}">
                      <a16:colId xmlns:a16="http://schemas.microsoft.com/office/drawing/2014/main" val="168091065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78792506"/>
                    </a:ext>
                  </a:extLst>
                </a:gridCol>
                <a:gridCol w="1462396">
                  <a:extLst>
                    <a:ext uri="{9D8B030D-6E8A-4147-A177-3AD203B41FA5}">
                      <a16:colId xmlns:a16="http://schemas.microsoft.com/office/drawing/2014/main" val="2782940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distal concept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#</a:t>
                      </a:r>
                      <a:endParaRPr lang="en-A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quality of life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QLQ-C30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959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29, 30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154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E00D889-1360-49A0-98B1-3E74040A22AB}"/>
              </a:ext>
            </a:extLst>
          </p:cNvPr>
          <p:cNvCxnSpPr>
            <a:cxnSpLocks/>
            <a:stCxn id="36" idx="2"/>
            <a:endCxn id="46" idx="0"/>
          </p:cNvCxnSpPr>
          <p:nvPr/>
        </p:nvCxnSpPr>
        <p:spPr>
          <a:xfrm>
            <a:off x="13134358" y="6408115"/>
            <a:ext cx="0" cy="11307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79B5CA-8837-42B3-1804-09A30CE7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82" y="355590"/>
            <a:ext cx="14636156" cy="662228"/>
          </a:xfrm>
        </p:spPr>
        <p:txBody>
          <a:bodyPr>
            <a:normAutofit/>
          </a:bodyPr>
          <a:lstStyle/>
          <a:p>
            <a:r>
              <a:rPr lang="en-AU" sz="3200" dirty="0"/>
              <a:t>Measurement model – Example</a:t>
            </a:r>
          </a:p>
        </p:txBody>
      </p:sp>
    </p:spTree>
    <p:extLst>
      <p:ext uri="{BB962C8B-B14F-4D97-AF65-F5344CB8AC3E}">
        <p14:creationId xmlns:p14="http://schemas.microsoft.com/office/powerpoint/2010/main" val="166637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1453</TotalTime>
  <Words>674</Words>
  <Application>Microsoft Office PowerPoint</Application>
  <PresentationFormat>Custom</PresentationFormat>
  <Paragraphs>212</Paragraphs>
  <Slides>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Office Theme</vt:lpstr>
      <vt:lpstr>Create a conceptual framework for your cancer clinical trial – Instructions  </vt:lpstr>
      <vt:lpstr>Conceptual model – Template  </vt:lpstr>
      <vt:lpstr>Conceptual model – Example  </vt:lpstr>
      <vt:lpstr>Measurement model – Template  </vt:lpstr>
      <vt:lpstr>Measurement model –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Carrie-Anne Ng</dc:creator>
  <cp:lastModifiedBy>Rachel San Pedro-Loyola</cp:lastModifiedBy>
  <cp:revision>3</cp:revision>
  <dcterms:created xsi:type="dcterms:W3CDTF">2023-07-25T03:11:34Z</dcterms:created>
  <dcterms:modified xsi:type="dcterms:W3CDTF">2023-12-04T03:19:57Z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2023-07-25T04:42:34Z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40bcbe16-3523-4e56-aa09-96babae6ddd9</vt:lpwstr>
  </property>
  <property fmtid="{D5CDD505-2E9C-101B-9397-08002B2CF9AE}" pid="8" name="MSIP_Label_51a6c3db-1667-4f49-995a-8b9973972958_ContentBits">
    <vt:lpwstr>0</vt:lpwstr>
  </property>
</Properties>
</file>