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1031" r:id="rId3"/>
    <p:sldId id="1032" r:id="rId4"/>
    <p:sldId id="1036" r:id="rId5"/>
    <p:sldId id="1034" r:id="rId6"/>
    <p:sldId id="1035" r:id="rId7"/>
    <p:sldId id="1037" r:id="rId8"/>
    <p:sldId id="103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259BEB0A-9B18-694B-99AB-94F69A9B54AD}">
          <p14:sldIdLst>
            <p14:sldId id="257"/>
          </p14:sldIdLst>
        </p14:section>
        <p14:section name="Layouts" id="{14B08E05-62FE-2547-A4CE-EF3F3E32D614}">
          <p14:sldIdLst>
            <p14:sldId id="1031"/>
            <p14:sldId id="1032"/>
            <p14:sldId id="1036"/>
            <p14:sldId id="1034"/>
            <p14:sldId id="1035"/>
            <p14:sldId id="1037"/>
            <p14:sldId id="103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1"/>
    <p:restoredTop sz="77058" autoAdjust="0"/>
  </p:normalViewPr>
  <p:slideViewPr>
    <p:cSldViewPr snapToGrid="0" snapToObjects="1">
      <p:cViewPr varScale="1">
        <p:scale>
          <a:sx n="51" d="100"/>
          <a:sy n="51" d="100"/>
        </p:scale>
        <p:origin x="139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75" d="100"/>
          <a:sy n="75" d="100"/>
        </p:scale>
        <p:origin x="2100" y="-7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jla Gavin" userId="74b970a1-b8ff-4968-93cd-4a9f1b27dcf5" providerId="ADAL" clId="{CBA85881-13E1-40B6-99E8-445BAE7D7767}"/>
    <pc:docChg chg="delSld modSld modSection">
      <pc:chgData name="Mihajla Gavin" userId="74b970a1-b8ff-4968-93cd-4a9f1b27dcf5" providerId="ADAL" clId="{CBA85881-13E1-40B6-99E8-445BAE7D7767}" dt="2024-02-08T22:49:06.299" v="17" actId="255"/>
      <pc:docMkLst>
        <pc:docMk/>
      </pc:docMkLst>
      <pc:sldChg chg="modSp mod">
        <pc:chgData name="Mihajla Gavin" userId="74b970a1-b8ff-4968-93cd-4a9f1b27dcf5" providerId="ADAL" clId="{CBA85881-13E1-40B6-99E8-445BAE7D7767}" dt="2024-02-08T22:49:06.299" v="17" actId="255"/>
        <pc:sldMkLst>
          <pc:docMk/>
          <pc:sldMk cId="2306038167" sldId="257"/>
        </pc:sldMkLst>
        <pc:spChg chg="mod">
          <ac:chgData name="Mihajla Gavin" userId="74b970a1-b8ff-4968-93cd-4a9f1b27dcf5" providerId="ADAL" clId="{CBA85881-13E1-40B6-99E8-445BAE7D7767}" dt="2024-02-08T22:49:06.299" v="17" actId="255"/>
          <ac:spMkLst>
            <pc:docMk/>
            <pc:sldMk cId="2306038167" sldId="257"/>
            <ac:spMk id="2" creationId="{DCCAA11B-14BF-6548-992A-91D5A345FF42}"/>
          </ac:spMkLst>
        </pc:spChg>
      </pc:sldChg>
      <pc:sldChg chg="del">
        <pc:chgData name="Mihajla Gavin" userId="74b970a1-b8ff-4968-93cd-4a9f1b27dcf5" providerId="ADAL" clId="{CBA85881-13E1-40B6-99E8-445BAE7D7767}" dt="2024-02-07T05:18:28.410" v="0" actId="2696"/>
        <pc:sldMkLst>
          <pc:docMk/>
          <pc:sldMk cId="666968296" sldId="1033"/>
        </pc:sldMkLst>
      </pc:sldChg>
      <pc:sldChg chg="modSp mod">
        <pc:chgData name="Mihajla Gavin" userId="74b970a1-b8ff-4968-93cd-4a9f1b27dcf5" providerId="ADAL" clId="{CBA85881-13E1-40B6-99E8-445BAE7D7767}" dt="2024-02-07T05:23:00.039" v="3" actId="20577"/>
        <pc:sldMkLst>
          <pc:docMk/>
          <pc:sldMk cId="1139196942" sldId="1036"/>
        </pc:sldMkLst>
        <pc:spChg chg="mod">
          <ac:chgData name="Mihajla Gavin" userId="74b970a1-b8ff-4968-93cd-4a9f1b27dcf5" providerId="ADAL" clId="{CBA85881-13E1-40B6-99E8-445BAE7D7767}" dt="2024-02-07T05:23:00.039" v="3" actId="20577"/>
          <ac:spMkLst>
            <pc:docMk/>
            <pc:sldMk cId="1139196942" sldId="1036"/>
            <ac:spMk id="3" creationId="{81AB1C60-C28F-C8E2-7AE9-B90A28221BE3}"/>
          </ac:spMkLst>
        </pc:spChg>
      </pc:sldChg>
      <pc:sldChg chg="del">
        <pc:chgData name="Mihajla Gavin" userId="74b970a1-b8ff-4968-93cd-4a9f1b27dcf5" providerId="ADAL" clId="{CBA85881-13E1-40B6-99E8-445BAE7D7767}" dt="2024-02-07T05:19:59.801" v="1" actId="2696"/>
        <pc:sldMkLst>
          <pc:docMk/>
          <pc:sldMk cId="3275337962" sldId="1039"/>
        </pc:sldMkLst>
      </pc:sldChg>
      <pc:sldChg chg="del">
        <pc:chgData name="Mihajla Gavin" userId="74b970a1-b8ff-4968-93cd-4a9f1b27dcf5" providerId="ADAL" clId="{CBA85881-13E1-40B6-99E8-445BAE7D7767}" dt="2024-02-07T05:19:59.801" v="1" actId="2696"/>
        <pc:sldMkLst>
          <pc:docMk/>
          <pc:sldMk cId="2165255896" sldId="1040"/>
        </pc:sldMkLst>
      </pc:sldChg>
      <pc:sldChg chg="del">
        <pc:chgData name="Mihajla Gavin" userId="74b970a1-b8ff-4968-93cd-4a9f1b27dcf5" providerId="ADAL" clId="{CBA85881-13E1-40B6-99E8-445BAE7D7767}" dt="2024-02-07T05:19:59.801" v="1" actId="2696"/>
        <pc:sldMkLst>
          <pc:docMk/>
          <pc:sldMk cId="3971083489" sldId="1041"/>
        </pc:sldMkLst>
      </pc:sldChg>
    </pc:docChg>
  </pc:docChgLst>
  <pc:docChgLst>
    <pc:chgData name="Mihajla Gavin" userId="74b970a1-b8ff-4968-93cd-4a9f1b27dcf5" providerId="ADAL" clId="{2588D92B-3F9A-405D-A2F2-6D1911A996D7}"/>
    <pc:docChg chg="undo custSel addSld delSld modSld sldOrd modSection">
      <pc:chgData name="Mihajla Gavin" userId="74b970a1-b8ff-4968-93cd-4a9f1b27dcf5" providerId="ADAL" clId="{2588D92B-3F9A-405D-A2F2-6D1911A996D7}" dt="2023-02-07T08:10:11.725" v="5925" actId="1076"/>
      <pc:docMkLst>
        <pc:docMk/>
      </pc:docMkLst>
      <pc:sldChg chg="modSp mod">
        <pc:chgData name="Mihajla Gavin" userId="74b970a1-b8ff-4968-93cd-4a9f1b27dcf5" providerId="ADAL" clId="{2588D92B-3F9A-405D-A2F2-6D1911A996D7}" dt="2023-02-07T07:58:15.789" v="5518" actId="20577"/>
        <pc:sldMkLst>
          <pc:docMk/>
          <pc:sldMk cId="2327944752" sldId="1031"/>
        </pc:sldMkLst>
        <pc:spChg chg="mod">
          <ac:chgData name="Mihajla Gavin" userId="74b970a1-b8ff-4968-93cd-4a9f1b27dcf5" providerId="ADAL" clId="{2588D92B-3F9A-405D-A2F2-6D1911A996D7}" dt="2023-02-07T07:58:15.789" v="5518" actId="20577"/>
          <ac:spMkLst>
            <pc:docMk/>
            <pc:sldMk cId="2327944752" sldId="1031"/>
            <ac:spMk id="6" creationId="{1CF7844D-54F8-071A-F785-6492D260D349}"/>
          </ac:spMkLst>
        </pc:spChg>
      </pc:sldChg>
      <pc:sldChg chg="modSp mod">
        <pc:chgData name="Mihajla Gavin" userId="74b970a1-b8ff-4968-93cd-4a9f1b27dcf5" providerId="ADAL" clId="{2588D92B-3F9A-405D-A2F2-6D1911A996D7}" dt="2023-02-07T08:00:49.036" v="5845" actId="20577"/>
        <pc:sldMkLst>
          <pc:docMk/>
          <pc:sldMk cId="1128692171" sldId="1032"/>
        </pc:sldMkLst>
        <pc:spChg chg="mod">
          <ac:chgData name="Mihajla Gavin" userId="74b970a1-b8ff-4968-93cd-4a9f1b27dcf5" providerId="ADAL" clId="{2588D92B-3F9A-405D-A2F2-6D1911A996D7}" dt="2023-02-07T08:00:49.036" v="5845" actId="20577"/>
          <ac:spMkLst>
            <pc:docMk/>
            <pc:sldMk cId="1128692171" sldId="1032"/>
            <ac:spMk id="6" creationId="{55CF70CB-04A5-DC46-84C3-AD6AB5EE7444}"/>
          </ac:spMkLst>
        </pc:spChg>
      </pc:sldChg>
      <pc:sldChg chg="modSp mod">
        <pc:chgData name="Mihajla Gavin" userId="74b970a1-b8ff-4968-93cd-4a9f1b27dcf5" providerId="ADAL" clId="{2588D92B-3F9A-405D-A2F2-6D1911A996D7}" dt="2023-02-03T06:12:13.185" v="5513" actId="20577"/>
        <pc:sldMkLst>
          <pc:docMk/>
          <pc:sldMk cId="666968296" sldId="1033"/>
        </pc:sldMkLst>
        <pc:spChg chg="mod">
          <ac:chgData name="Mihajla Gavin" userId="74b970a1-b8ff-4968-93cd-4a9f1b27dcf5" providerId="ADAL" clId="{2588D92B-3F9A-405D-A2F2-6D1911A996D7}" dt="2023-02-03T02:30:28.315" v="1389" actId="20577"/>
          <ac:spMkLst>
            <pc:docMk/>
            <pc:sldMk cId="666968296" sldId="1033"/>
            <ac:spMk id="2" creationId="{0A55C11A-C80E-3E4B-B07F-C2A11A5D935B}"/>
          </ac:spMkLst>
        </pc:spChg>
        <pc:graphicFrameChg chg="mod modGraphic">
          <ac:chgData name="Mihajla Gavin" userId="74b970a1-b8ff-4968-93cd-4a9f1b27dcf5" providerId="ADAL" clId="{2588D92B-3F9A-405D-A2F2-6D1911A996D7}" dt="2023-02-03T06:12:13.185" v="5513" actId="20577"/>
          <ac:graphicFrameMkLst>
            <pc:docMk/>
            <pc:sldMk cId="666968296" sldId="1033"/>
            <ac:graphicFrameMk id="9" creationId="{57052F24-B959-4FFD-8EDD-0F73C0C41AEE}"/>
          </ac:graphicFrameMkLst>
        </pc:graphicFrameChg>
      </pc:sldChg>
      <pc:sldChg chg="modSp mod">
        <pc:chgData name="Mihajla Gavin" userId="74b970a1-b8ff-4968-93cd-4a9f1b27dcf5" providerId="ADAL" clId="{2588D92B-3F9A-405D-A2F2-6D1911A996D7}" dt="2023-02-07T08:04:40.808" v="5882" actId="20577"/>
        <pc:sldMkLst>
          <pc:docMk/>
          <pc:sldMk cId="3325624065" sldId="1034"/>
        </pc:sldMkLst>
        <pc:spChg chg="mod">
          <ac:chgData name="Mihajla Gavin" userId="74b970a1-b8ff-4968-93cd-4a9f1b27dcf5" providerId="ADAL" clId="{2588D92B-3F9A-405D-A2F2-6D1911A996D7}" dt="2023-02-07T08:04:40.808" v="5882" actId="20577"/>
          <ac:spMkLst>
            <pc:docMk/>
            <pc:sldMk cId="3325624065" sldId="1034"/>
            <ac:spMk id="6" creationId="{B9401648-9506-E61A-04A2-6C277B09A4E6}"/>
          </ac:spMkLst>
        </pc:spChg>
      </pc:sldChg>
      <pc:sldChg chg="modSp mod">
        <pc:chgData name="Mihajla Gavin" userId="74b970a1-b8ff-4968-93cd-4a9f1b27dcf5" providerId="ADAL" clId="{2588D92B-3F9A-405D-A2F2-6D1911A996D7}" dt="2023-02-07T08:08:13.151" v="5915" actId="14100"/>
        <pc:sldMkLst>
          <pc:docMk/>
          <pc:sldMk cId="301694175" sldId="1035"/>
        </pc:sldMkLst>
        <pc:spChg chg="mod">
          <ac:chgData name="Mihajla Gavin" userId="74b970a1-b8ff-4968-93cd-4a9f1b27dcf5" providerId="ADAL" clId="{2588D92B-3F9A-405D-A2F2-6D1911A996D7}" dt="2023-02-07T08:08:13.151" v="5915" actId="14100"/>
          <ac:spMkLst>
            <pc:docMk/>
            <pc:sldMk cId="301694175" sldId="1035"/>
            <ac:spMk id="6" creationId="{B9401648-9506-E61A-04A2-6C277B09A4E6}"/>
          </ac:spMkLst>
        </pc:spChg>
      </pc:sldChg>
      <pc:sldChg chg="modSp mod">
        <pc:chgData name="Mihajla Gavin" userId="74b970a1-b8ff-4968-93cd-4a9f1b27dcf5" providerId="ADAL" clId="{2588D92B-3F9A-405D-A2F2-6D1911A996D7}" dt="2023-02-07T08:03:19.510" v="5867" actId="20577"/>
        <pc:sldMkLst>
          <pc:docMk/>
          <pc:sldMk cId="1139196942" sldId="1036"/>
        </pc:sldMkLst>
        <pc:spChg chg="mod">
          <ac:chgData name="Mihajla Gavin" userId="74b970a1-b8ff-4968-93cd-4a9f1b27dcf5" providerId="ADAL" clId="{2588D92B-3F9A-405D-A2F2-6D1911A996D7}" dt="2023-02-03T02:30:40.950" v="1395" actId="20577"/>
          <ac:spMkLst>
            <pc:docMk/>
            <pc:sldMk cId="1139196942" sldId="1036"/>
            <ac:spMk id="2" creationId="{30232E02-ECBB-C6DA-99B6-349E14673584}"/>
          </ac:spMkLst>
        </pc:spChg>
        <pc:spChg chg="mod">
          <ac:chgData name="Mihajla Gavin" userId="74b970a1-b8ff-4968-93cd-4a9f1b27dcf5" providerId="ADAL" clId="{2588D92B-3F9A-405D-A2F2-6D1911A996D7}" dt="2023-02-07T08:03:19.510" v="5867" actId="20577"/>
          <ac:spMkLst>
            <pc:docMk/>
            <pc:sldMk cId="1139196942" sldId="1036"/>
            <ac:spMk id="3" creationId="{81AB1C60-C28F-C8E2-7AE9-B90A28221BE3}"/>
          </ac:spMkLst>
        </pc:spChg>
      </pc:sldChg>
      <pc:sldChg chg="modSp mod">
        <pc:chgData name="Mihajla Gavin" userId="74b970a1-b8ff-4968-93cd-4a9f1b27dcf5" providerId="ADAL" clId="{2588D92B-3F9A-405D-A2F2-6D1911A996D7}" dt="2023-02-03T02:57:53.413" v="4255" actId="20577"/>
        <pc:sldMkLst>
          <pc:docMk/>
          <pc:sldMk cId="2722809830" sldId="1037"/>
        </pc:sldMkLst>
        <pc:spChg chg="mod">
          <ac:chgData name="Mihajla Gavin" userId="74b970a1-b8ff-4968-93cd-4a9f1b27dcf5" providerId="ADAL" clId="{2588D92B-3F9A-405D-A2F2-6D1911A996D7}" dt="2023-02-03T02:57:53.413" v="4255" actId="20577"/>
          <ac:spMkLst>
            <pc:docMk/>
            <pc:sldMk cId="2722809830" sldId="1037"/>
            <ac:spMk id="6" creationId="{B9401648-9506-E61A-04A2-6C277B09A4E6}"/>
          </ac:spMkLst>
        </pc:spChg>
      </pc:sldChg>
      <pc:sldChg chg="modSp mod">
        <pc:chgData name="Mihajla Gavin" userId="74b970a1-b8ff-4968-93cd-4a9f1b27dcf5" providerId="ADAL" clId="{2588D92B-3F9A-405D-A2F2-6D1911A996D7}" dt="2023-02-07T08:10:11.725" v="5925" actId="1076"/>
        <pc:sldMkLst>
          <pc:docMk/>
          <pc:sldMk cId="836317401" sldId="1038"/>
        </pc:sldMkLst>
        <pc:spChg chg="mod">
          <ac:chgData name="Mihajla Gavin" userId="74b970a1-b8ff-4968-93cd-4a9f1b27dcf5" providerId="ADAL" clId="{2588D92B-3F9A-405D-A2F2-6D1911A996D7}" dt="2023-02-07T08:10:11.725" v="5925" actId="1076"/>
          <ac:spMkLst>
            <pc:docMk/>
            <pc:sldMk cId="836317401" sldId="1038"/>
            <ac:spMk id="6" creationId="{B9401648-9506-E61A-04A2-6C277B09A4E6}"/>
          </ac:spMkLst>
        </pc:spChg>
      </pc:sldChg>
      <pc:sldChg chg="addSp delSp modSp add mod">
        <pc:chgData name="Mihajla Gavin" userId="74b970a1-b8ff-4968-93cd-4a9f1b27dcf5" providerId="ADAL" clId="{2588D92B-3F9A-405D-A2F2-6D1911A996D7}" dt="2023-02-07T08:05:15.152" v="5887" actId="115"/>
        <pc:sldMkLst>
          <pc:docMk/>
          <pc:sldMk cId="3275337962" sldId="1039"/>
        </pc:sldMkLst>
        <pc:spChg chg="del">
          <ac:chgData name="Mihajla Gavin" userId="74b970a1-b8ff-4968-93cd-4a9f1b27dcf5" providerId="ADAL" clId="{2588D92B-3F9A-405D-A2F2-6D1911A996D7}" dt="2023-02-03T02:37:55.378" v="1728" actId="478"/>
          <ac:spMkLst>
            <pc:docMk/>
            <pc:sldMk cId="3275337962" sldId="1039"/>
            <ac:spMk id="2" creationId="{0A55C11A-C80E-3E4B-B07F-C2A11A5D935B}"/>
          </ac:spMkLst>
        </pc:spChg>
        <pc:spChg chg="add del mod">
          <ac:chgData name="Mihajla Gavin" userId="74b970a1-b8ff-4968-93cd-4a9f1b27dcf5" providerId="ADAL" clId="{2588D92B-3F9A-405D-A2F2-6D1911A996D7}" dt="2023-02-03T02:37:57.619" v="1729" actId="478"/>
          <ac:spMkLst>
            <pc:docMk/>
            <pc:sldMk cId="3275337962" sldId="1039"/>
            <ac:spMk id="5" creationId="{6019FAF3-F24F-C0CA-1EDA-2738E42D4F46}"/>
          </ac:spMkLst>
        </pc:spChg>
        <pc:spChg chg="mod">
          <ac:chgData name="Mihajla Gavin" userId="74b970a1-b8ff-4968-93cd-4a9f1b27dcf5" providerId="ADAL" clId="{2588D92B-3F9A-405D-A2F2-6D1911A996D7}" dt="2023-02-07T08:05:15.152" v="5887" actId="115"/>
          <ac:spMkLst>
            <pc:docMk/>
            <pc:sldMk cId="3275337962" sldId="1039"/>
            <ac:spMk id="6" creationId="{B9401648-9506-E61A-04A2-6C277B09A4E6}"/>
          </ac:spMkLst>
        </pc:spChg>
      </pc:sldChg>
      <pc:sldChg chg="addSp delSp modSp add mod">
        <pc:chgData name="Mihajla Gavin" userId="74b970a1-b8ff-4968-93cd-4a9f1b27dcf5" providerId="ADAL" clId="{2588D92B-3F9A-405D-A2F2-6D1911A996D7}" dt="2023-02-07T08:08:30.777" v="5918" actId="115"/>
        <pc:sldMkLst>
          <pc:docMk/>
          <pc:sldMk cId="2165255896" sldId="1040"/>
        </pc:sldMkLst>
        <pc:spChg chg="del">
          <ac:chgData name="Mihajla Gavin" userId="74b970a1-b8ff-4968-93cd-4a9f1b27dcf5" providerId="ADAL" clId="{2588D92B-3F9A-405D-A2F2-6D1911A996D7}" dt="2023-02-03T02:47:32.572" v="2947" actId="478"/>
          <ac:spMkLst>
            <pc:docMk/>
            <pc:sldMk cId="2165255896" sldId="1040"/>
            <ac:spMk id="2" creationId="{0A55C11A-C80E-3E4B-B07F-C2A11A5D935B}"/>
          </ac:spMkLst>
        </pc:spChg>
        <pc:spChg chg="add del mod">
          <ac:chgData name="Mihajla Gavin" userId="74b970a1-b8ff-4968-93cd-4a9f1b27dcf5" providerId="ADAL" clId="{2588D92B-3F9A-405D-A2F2-6D1911A996D7}" dt="2023-02-03T02:47:34.415" v="2949" actId="478"/>
          <ac:spMkLst>
            <pc:docMk/>
            <pc:sldMk cId="2165255896" sldId="1040"/>
            <ac:spMk id="5" creationId="{D1C1B350-E65D-2488-B084-DC5436FC241D}"/>
          </ac:spMkLst>
        </pc:spChg>
        <pc:spChg chg="del">
          <ac:chgData name="Mihajla Gavin" userId="74b970a1-b8ff-4968-93cd-4a9f1b27dcf5" providerId="ADAL" clId="{2588D92B-3F9A-405D-A2F2-6D1911A996D7}" dt="2023-02-03T02:47:31.457" v="2946" actId="478"/>
          <ac:spMkLst>
            <pc:docMk/>
            <pc:sldMk cId="2165255896" sldId="1040"/>
            <ac:spMk id="6" creationId="{B9401648-9506-E61A-04A2-6C277B09A4E6}"/>
          </ac:spMkLst>
        </pc:spChg>
        <pc:spChg chg="add del mod">
          <ac:chgData name="Mihajla Gavin" userId="74b970a1-b8ff-4968-93cd-4a9f1b27dcf5" providerId="ADAL" clId="{2588D92B-3F9A-405D-A2F2-6D1911A996D7}" dt="2023-02-03T02:47:33.747" v="2948" actId="478"/>
          <ac:spMkLst>
            <pc:docMk/>
            <pc:sldMk cId="2165255896" sldId="1040"/>
            <ac:spMk id="8" creationId="{97DF3A80-8425-EEAA-880F-203F61DEE622}"/>
          </ac:spMkLst>
        </pc:spChg>
        <pc:spChg chg="add mod">
          <ac:chgData name="Mihajla Gavin" userId="74b970a1-b8ff-4968-93cd-4a9f1b27dcf5" providerId="ADAL" clId="{2588D92B-3F9A-405D-A2F2-6D1911A996D7}" dt="2023-02-07T08:08:30.777" v="5918" actId="115"/>
          <ac:spMkLst>
            <pc:docMk/>
            <pc:sldMk cId="2165255896" sldId="1040"/>
            <ac:spMk id="9" creationId="{CAD6277D-AB6A-A692-27E1-FD7EB9BFF0BD}"/>
          </ac:spMkLst>
        </pc:spChg>
      </pc:sldChg>
      <pc:sldChg chg="modSp add mod ord">
        <pc:chgData name="Mihajla Gavin" userId="74b970a1-b8ff-4968-93cd-4a9f1b27dcf5" providerId="ADAL" clId="{2588D92B-3F9A-405D-A2F2-6D1911A996D7}" dt="2023-02-07T08:09:52.319" v="5924" actId="115"/>
        <pc:sldMkLst>
          <pc:docMk/>
          <pc:sldMk cId="3971083489" sldId="1041"/>
        </pc:sldMkLst>
        <pc:spChg chg="mod">
          <ac:chgData name="Mihajla Gavin" userId="74b970a1-b8ff-4968-93cd-4a9f1b27dcf5" providerId="ADAL" clId="{2588D92B-3F9A-405D-A2F2-6D1911A996D7}" dt="2023-02-07T08:09:52.319" v="5924" actId="115"/>
          <ac:spMkLst>
            <pc:docMk/>
            <pc:sldMk cId="3971083489" sldId="1041"/>
            <ac:spMk id="9" creationId="{CAD6277D-AB6A-A692-27E1-FD7EB9BFF0BD}"/>
          </ac:spMkLst>
        </pc:spChg>
      </pc:sldChg>
      <pc:sldChg chg="new del">
        <pc:chgData name="Mihajla Gavin" userId="74b970a1-b8ff-4968-93cd-4a9f1b27dcf5" providerId="ADAL" clId="{2588D92B-3F9A-405D-A2F2-6D1911A996D7}" dt="2023-02-03T06:51:01.452" v="5517" actId="680"/>
        <pc:sldMkLst>
          <pc:docMk/>
          <pc:sldMk cId="807457490" sldId="10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7BE0-8D26-2C46-B592-87513771FDE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64B19-607B-B942-B14B-DB932692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3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9CB7F-C500-664A-85BC-40E980796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41"/>
          <a:stretch/>
        </p:blipFill>
        <p:spPr>
          <a:xfrm>
            <a:off x="6367137" y="-1"/>
            <a:ext cx="5824863" cy="6759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D4A17-CCAE-BD4B-887F-A1DBBA9FD3FB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EFA2-B1FD-1E43-9276-0F55A5EC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89"/>
          <a:stretch/>
        </p:blipFill>
        <p:spPr>
          <a:xfrm>
            <a:off x="6301946" y="0"/>
            <a:ext cx="5890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88856-F89C-EF4E-B6A8-ABF16041A3D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61142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56B1C-BE9C-3E40-80C8-A011A3C8E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588" y="1933263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464588" y="3153403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2A80C-D730-564E-BB04-3FCA28CD2AE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361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4A8C5-B98A-DD4E-960D-F3D3761EC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71" y="2329189"/>
            <a:ext cx="595718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90971" y="3549329"/>
            <a:ext cx="595718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31573-003B-1248-BFDD-83146ACD9FF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27814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481E-4CF5-CA4B-AB81-3F8A7DE98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35061" y="2276354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35061" y="3496496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7CAC-88DC-A347-B609-48E8C503287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58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576C-E09E-DA46-9E41-2C17B83D5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EBCE9-73DA-4849-863C-4D208F8DA70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24466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528CDE-FE80-924C-8060-9D82A8CC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41DFA51C-E3F7-3042-8CC9-2BA7335B534A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855546"/>
            <a:ext cx="7574314" cy="1218351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20756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798C6-69F7-6245-B3D0-596916941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C20BC-6376-9040-AE58-12124121080C}"/>
              </a:ext>
            </a:extLst>
          </p:cNvPr>
          <p:cNvSpPr txBox="1"/>
          <p:nvPr userDrawn="1"/>
        </p:nvSpPr>
        <p:spPr>
          <a:xfrm>
            <a:off x="10018207" y="6326629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141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2085901"/>
            <a:ext cx="6144768" cy="785315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"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3232" y="3140968"/>
            <a:ext cx="6144768" cy="785315"/>
          </a:xfrm>
          <a:solidFill>
            <a:schemeClr val="tx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4302256"/>
            <a:ext cx="6144768" cy="785315"/>
          </a:xfrm>
          <a:solidFill>
            <a:schemeClr val="bg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F4630B-2B4C-AF4F-A238-DBAC88C781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11625" y="2085901"/>
            <a:ext cx="4358326" cy="3010813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quote/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671E6C5-A11E-534F-A92A-A05330550BF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A3F370-5644-0545-A5D8-95E03C5C7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97476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780160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1636776"/>
            <a:ext cx="3566160" cy="2049399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79392" y="3679334"/>
            <a:ext cx="3582073" cy="2063100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3683000"/>
            <a:ext cx="3566160" cy="2059433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D50968-2440-3B43-AD3A-9DED17BFF3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79392" y="1637322"/>
            <a:ext cx="3582073" cy="2042011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A815EB8-459D-6447-995E-71AD9F1743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861465" y="1636776"/>
            <a:ext cx="3590623" cy="2048257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3DEDB3-CB8D-134C-A2A4-DD1A97442C5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861465" y="3685033"/>
            <a:ext cx="3590623" cy="2057400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4459DFE8-3502-704B-8EEE-DEF0B479392D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CA7B30-F0C0-B444-8FAD-E07917DCA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A7DB94B-D2C7-2343-B66C-A785C19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2580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7541"/>
            <a:ext cx="7574314" cy="797523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8603" y="4045965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E5639F-BC0B-4F4B-B21B-6615FC21FDC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44208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DE4CFE-5015-1F4E-AE20-6BBC2948AD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66400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A3B6E67-1E67-5A41-A48D-70542D4DCD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87051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C739BE0-C2A7-7048-A7CC-6EA32385D3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10795" y="4045964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89AA33-BE6F-184B-A8BB-024EA6EE482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31446" y="4045963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37A4A0F8-DC45-C145-BED2-E020BF44796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B4B78-462E-CA47-8C74-FCB5A12E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2E0E12-4DA0-D54B-85B4-ACFFEAD8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565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10326658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2037935"/>
            <a:ext cx="10957594" cy="4081404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A774342-138D-214F-B8E9-2E36E1B2BF69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41CA3-E603-F740-905B-12EF2357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767ADF-03F7-5546-BD4C-A8933766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9208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59C330-434D-E849-BBE8-5105B5C59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8491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EDAEB-3873-A64C-85D5-7E8C880A4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54EBF-1938-C84A-803A-757B76169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520DE-9604-514D-9A44-1CC3729B9F8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6743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88E77-BEE2-DA40-B2E6-05EFC6AAE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3680" y="899160"/>
            <a:ext cx="4706112" cy="470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DC96F-C448-614E-8174-1B06105B4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6150" y="3323714"/>
            <a:ext cx="3142674" cy="267475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6168" y="3730752"/>
            <a:ext cx="2596896" cy="192938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9D9A90A-FF31-AE4E-9330-E3C22A2AD184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80189-2331-1C4E-BA26-E680ECE427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C599299-D890-1844-BA86-F332213E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2353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lang="en-AU" sz="20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4B0225-642E-1945-A72C-FDE0EA1156AB}"/>
              </a:ext>
            </a:extLst>
          </p:cNvPr>
          <p:cNvSpPr/>
          <p:nvPr userDrawn="1"/>
        </p:nvSpPr>
        <p:spPr>
          <a:xfrm>
            <a:off x="6745065" y="902525"/>
            <a:ext cx="4544568" cy="454456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40F22F-9302-9242-AE23-805D6B33CACA}"/>
              </a:ext>
            </a:extLst>
          </p:cNvPr>
          <p:cNvSpPr/>
          <p:nvPr userDrawn="1"/>
        </p:nvSpPr>
        <p:spPr>
          <a:xfrm>
            <a:off x="6745065" y="1412776"/>
            <a:ext cx="4544568" cy="454456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5566" y="1413164"/>
            <a:ext cx="4545992" cy="36100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0DD5607-CC42-0F4C-82B1-A03EEA5D025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3A423-2EB0-2E4E-9089-32AC046E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40F2D6F-D9AD-3E4A-B7F5-5C7FA6FD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01850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7272562" cy="735509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591056"/>
            <a:ext cx="3441226" cy="45171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7939EE-90DA-F744-AA9C-873317A84C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91787" y="1591056"/>
            <a:ext cx="3699485" cy="4517136"/>
          </a:xfrm>
          <a:noFill/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AU" sz="1500" smtClean="0">
                <a:effectLst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C36813-81EB-FF44-80A5-9DB5E58FE5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10727" y="886968"/>
            <a:ext cx="3355849" cy="5047487"/>
          </a:xfrm>
        </p:spPr>
        <p:txBody>
          <a:bodyPr/>
          <a:lstStyle>
            <a:lvl1pPr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2C11886D-89B2-504E-B4A9-DA5CC32B966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28C8C-815F-0F4E-A7EF-48E988A83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7EACF17-2650-D543-9001-515AC367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467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050-3323-1242-B34C-E3F02BDAF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4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452" y="2470591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90452" y="3690731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A474E-6B4A-A34F-8B82-43E388568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74A7-5BDD-6A4F-B249-910440AD9E9A}"/>
              </a:ext>
            </a:extLst>
          </p:cNvPr>
          <p:cNvSpPr txBox="1"/>
          <p:nvPr userDrawn="1"/>
        </p:nvSpPr>
        <p:spPr>
          <a:xfrm>
            <a:off x="619685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9912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7672F-B535-3A4B-B6AA-0248282C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142"/>
          <a:stretch/>
        </p:blipFill>
        <p:spPr>
          <a:xfrm>
            <a:off x="5869458" y="0"/>
            <a:ext cx="63225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1FD67-3299-CA49-B972-E63A734FFB5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9937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9B732-97F5-8142-946C-460DAD57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B5CED-F544-F742-9789-3164A6A500D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58885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08152-A3CE-E74C-8704-ED0CA74E8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100E-027F-E643-8E48-32B4F0C8F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8459" y="2122361"/>
            <a:ext cx="5592436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98459" y="3360789"/>
            <a:ext cx="5592436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7304E-0E27-AF47-BD7A-0A8B3B31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2849" y="707332"/>
            <a:ext cx="748146" cy="70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341A3-F22A-8F43-98A2-33A1DF177A0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1142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1BC1-E025-444C-8AF7-7073AD63E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7675C-6DEA-C64E-B08C-308DFE305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913"/>
          <a:stretch/>
        </p:blipFill>
        <p:spPr>
          <a:xfrm>
            <a:off x="5231876" y="0"/>
            <a:ext cx="696012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ACA62-DF63-8843-8E8F-B9AB1BB33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" t="16357" r="64276" b="14639"/>
          <a:stretch/>
        </p:blipFill>
        <p:spPr>
          <a:xfrm>
            <a:off x="0" y="1121790"/>
            <a:ext cx="4355184" cy="473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81518" y="2498992"/>
            <a:ext cx="5001987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518" y="3719134"/>
            <a:ext cx="5001987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E1CD8-BE7B-7148-B92F-9AD3A34842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29" y="3073460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9BCF3-1CEC-C54E-9F13-52C0CB0B91B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58083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EBFDD8-EC75-B848-849F-4A4FDCBEA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E9B96-EBE3-814D-974D-1590FC711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031" y="1819374"/>
            <a:ext cx="5775315" cy="3714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239D5-010D-1E4E-80AB-B1E4BBE78A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800" y="709435"/>
            <a:ext cx="1828800" cy="43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234101" cy="1220142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234101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A8120-416B-C447-8D5E-C8576FEACE1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7365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95B59D-032C-CD4A-B177-5223D666C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7429" y="2495810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7429" y="3715952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FE1C7-3397-A040-96F0-BC5CC70D1A6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8773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8E1AB-6A0A-AC44-83B9-9FAC961E3C2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FA37-3D95-DD4F-A79E-5508DFB6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6" r:id="rId3"/>
    <p:sldLayoutId id="2147483707" r:id="rId4"/>
    <p:sldLayoutId id="2147483708" r:id="rId5"/>
    <p:sldLayoutId id="2147483685" r:id="rId6"/>
    <p:sldLayoutId id="2147483687" r:id="rId7"/>
    <p:sldLayoutId id="214748368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693" r:id="rId15"/>
    <p:sldLayoutId id="2147483699" r:id="rId16"/>
    <p:sldLayoutId id="2147483700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A11B-14BF-6548-992A-91D5A345F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795" y="2684346"/>
            <a:ext cx="7786304" cy="1265862"/>
          </a:xfrm>
        </p:spPr>
        <p:txBody>
          <a:bodyPr/>
          <a:lstStyle/>
          <a:p>
            <a:pPr algn="l"/>
            <a:r>
              <a:rPr lang="en-US" dirty="0"/>
              <a:t>Technology, Teachers’ Work               and Digital </a:t>
            </a:r>
            <a:r>
              <a:rPr lang="en-US" dirty="0" err="1"/>
              <a:t>Labour</a:t>
            </a:r>
            <a:br>
              <a:rPr lang="en-US" dirty="0"/>
            </a:br>
            <a:r>
              <a:rPr lang="en-US" sz="1500" dirty="0"/>
              <a:t>AIRAANZ 2023</a:t>
            </a:r>
            <a:br>
              <a:rPr lang="en-US" dirty="0"/>
            </a:b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E1A75-FE14-6846-BE5B-20C4B6B4F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849" y="4671641"/>
            <a:ext cx="2586867" cy="1483672"/>
          </a:xfrm>
        </p:spPr>
        <p:txBody>
          <a:bodyPr/>
          <a:lstStyle/>
          <a:p>
            <a:r>
              <a:rPr lang="en-AU" dirty="0"/>
              <a:t>Dr Mihajla Gavin</a:t>
            </a:r>
          </a:p>
          <a:p>
            <a:r>
              <a:rPr lang="en-AU" dirty="0"/>
              <a:t>Senior Lecturer</a:t>
            </a:r>
          </a:p>
          <a:p>
            <a:r>
              <a:rPr lang="en-AU" dirty="0"/>
              <a:t>Management Department</a:t>
            </a:r>
          </a:p>
          <a:p>
            <a:r>
              <a:rPr lang="en-AU" dirty="0"/>
              <a:t>UTS Business School</a:t>
            </a:r>
          </a:p>
          <a:p>
            <a:r>
              <a:rPr lang="en-AU" dirty="0"/>
              <a:t>@Mihajla_Gavin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468E6-B1F6-3E45-B41A-23AE5F598A57}"/>
              </a:ext>
            </a:extLst>
          </p:cNvPr>
          <p:cNvSpPr txBox="1"/>
          <p:nvPr/>
        </p:nvSpPr>
        <p:spPr>
          <a:xfrm>
            <a:off x="627854" y="6362081"/>
            <a:ext cx="1513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1335C6-A0FF-E140-2960-9BE69C08C991}"/>
              </a:ext>
            </a:extLst>
          </p:cNvPr>
          <p:cNvSpPr txBox="1">
            <a:spLocks/>
          </p:cNvSpPr>
          <p:nvPr/>
        </p:nvSpPr>
        <p:spPr>
          <a:xfrm>
            <a:off x="3509133" y="4686439"/>
            <a:ext cx="3725856" cy="1483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50"/>
              </a:lnSpc>
              <a:spcBef>
                <a:spcPts val="0"/>
              </a:spcBef>
              <a:buFont typeface="Arial"/>
              <a:buNone/>
              <a:defRPr lang="en-AU" sz="160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Prof (Hon) Susan McGrath-Champ</a:t>
            </a:r>
          </a:p>
          <a:p>
            <a:r>
              <a:rPr lang="en-US" dirty="0"/>
              <a:t>Work and </a:t>
            </a:r>
            <a:r>
              <a:rPr lang="en-US" dirty="0" err="1"/>
              <a:t>Organisational</a:t>
            </a:r>
            <a:r>
              <a:rPr lang="en-US" dirty="0"/>
              <a:t> Studies</a:t>
            </a:r>
          </a:p>
          <a:p>
            <a:r>
              <a:rPr lang="en-US" dirty="0"/>
              <a:t>University of Sydney Business School</a:t>
            </a:r>
          </a:p>
        </p:txBody>
      </p:sp>
    </p:spTree>
    <p:extLst>
      <p:ext uri="{BB962C8B-B14F-4D97-AF65-F5344CB8AC3E}">
        <p14:creationId xmlns:p14="http://schemas.microsoft.com/office/powerpoint/2010/main" val="230603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615913"/>
            <a:ext cx="10326658" cy="47926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F7844D-54F8-071A-F785-6492D260D34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1303284"/>
            <a:ext cx="11274336" cy="481605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Study: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Focuses on teachers’ digital labour in the post-COVID environment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Unpacks how technology is transforming teachers’ work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School teachers’ work (Australia &amp; elsewhere) is deeply affected by: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ongoing school digitalisation, through digital platform investments &amp; digitalisation reforms 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remote learning induced by the pandemic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as a result, teachers are now expected to engage with digital technologies as an integral part of their work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Questions around teachers’ workload and work intensification are prominent, BUT 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research on how school teachers’ work and work situations are changing in relation to digitalisation and technology is still quite scarce 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4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547596"/>
            <a:ext cx="10326658" cy="615901"/>
          </a:xfrm>
        </p:spPr>
        <p:txBody>
          <a:bodyPr/>
          <a:lstStyle/>
          <a:p>
            <a:r>
              <a:rPr lang="en-US" dirty="0"/>
              <a:t>Literature and Context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CF70CB-04A5-DC46-84C3-AD6AB5EE744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1481817"/>
            <a:ext cx="10957594" cy="4955842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u="sng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There is a gap in our knowledge</a:t>
            </a: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COVID-19 demanded increased digital competence and rapid upskilling in learning technologies and design by teachers, but pandemic research on schools has mostly focused on student learning, teacher efficacy, wellbeing, morale.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Context</a:t>
            </a:r>
            <a:r>
              <a:rPr lang="en-AU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discussion on technology in schools is occurring in a challenging and increasingly complex work context for teachers, made more challenging by a worsening teacher shortage and market-driven reforms</a:t>
            </a:r>
            <a:endParaRPr lang="en-AU" sz="18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‘Ed tech’ and commercialisation of education was gaining pace prior to COVID, but there is still little understanding of the ways in which digital technology is impacting </a:t>
            </a:r>
            <a:r>
              <a:rPr lang="en-AU" sz="1800" i="1" dirty="0">
                <a:effectLst/>
                <a:latin typeface="+mj-lt"/>
                <a:ea typeface="Calibri" panose="020F0502020204030204" pitchFamily="34" charset="0"/>
              </a:rPr>
              <a:t>teachers’ digital labour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Popular discourse</a:t>
            </a:r>
            <a:r>
              <a:rPr lang="en-AU" sz="1800" dirty="0">
                <a:latin typeface="+mj-lt"/>
                <a:ea typeface="Calibri" panose="020F0502020204030204" pitchFamily="34" charset="0"/>
              </a:rPr>
              <a:t>: </a:t>
            </a: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technology can save teachers’ time, frees them up from tasks that are repetitive and time-consuming, and enables them to concentrate on high-level teaching (e.g. Selwyn and Heffernan 2021). </a:t>
            </a:r>
            <a:r>
              <a:rPr lang="en-AU" sz="1800" dirty="0">
                <a:latin typeface="+mj-lt"/>
                <a:ea typeface="Calibri" panose="020F0502020204030204" pitchFamily="34" charset="0"/>
              </a:rPr>
              <a:t>BUT does this also increase standardisation and limit teachers’ professional judgement and autonomy?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AU" sz="1800" u="sng" dirty="0">
                <a:effectLst/>
                <a:latin typeface="+mj-lt"/>
                <a:ea typeface="Calibri" panose="020F0502020204030204" pitchFamily="34" charset="0"/>
              </a:rPr>
              <a:t>Teachers’ work is at a crossroad</a:t>
            </a: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: the proliferation of Edtec</a:t>
            </a:r>
            <a:r>
              <a:rPr lang="en-AU" sz="1800" dirty="0">
                <a:latin typeface="+mj-lt"/>
                <a:ea typeface="Calibri" panose="020F0502020204030204" pitchFamily="34" charset="0"/>
              </a:rPr>
              <a:t>h is occurring alongside reform-driven augmentation to teachers’ work and at a time of mass disruption in education</a:t>
            </a:r>
            <a:endParaRPr lang="en-AU" sz="1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869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2E02-ECBB-C6DA-99B6-349E1467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Research Questions, Data and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B1C60-C28F-C8E2-7AE9-B90A28221BE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1678171"/>
            <a:ext cx="11259346" cy="4452806"/>
          </a:xfrm>
        </p:spPr>
        <p:txBody>
          <a:bodyPr/>
          <a:lstStyle/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How do digital technologies impact on teachers’ labour?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 what ways are teachers experiencing de-professionalisation (or re-professionalisation) of work as a result of technology? 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 what ways can digital technologies potentially be used to better manage teachers’ workload while enhancing student learning outcomes?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800" dirty="0">
              <a:latin typeface="+mj-lt"/>
            </a:endParaRPr>
          </a:p>
          <a:p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Exploratory interviews with NSW teachers and school leaders</a:t>
            </a:r>
          </a:p>
          <a:p>
            <a:r>
              <a:rPr lang="en-AU" sz="1800" dirty="0">
                <a:latin typeface="+mj-lt"/>
              </a:rPr>
              <a:t>Deliberate non-imposition of definition of ‘technology’ during data collection (exploratory concept)</a:t>
            </a:r>
          </a:p>
          <a:p>
            <a:r>
              <a:rPr lang="en-AU" sz="1800" dirty="0">
                <a:latin typeface="+mj-lt"/>
              </a:rPr>
              <a:t>Themes: types of technology used and purpose, Tech in COVID/post-COVID environment, Innovation, Workload, Leadership, Training/Support, Resistance</a:t>
            </a:r>
            <a:endParaRPr lang="en-A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919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286519"/>
            <a:ext cx="10326658" cy="501757"/>
          </a:xfrm>
        </p:spPr>
        <p:txBody>
          <a:bodyPr/>
          <a:lstStyle/>
          <a:p>
            <a:r>
              <a:rPr lang="en-US" dirty="0"/>
              <a:t>Key Themes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401648-9506-E61A-04A2-6C277B09A4E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966952"/>
            <a:ext cx="11274336" cy="528814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AU" b="1" dirty="0">
                <a:latin typeface="+mj-lt"/>
                <a:cs typeface="Calibri" panose="020F0502020204030204" pitchFamily="34" charset="0"/>
              </a:rPr>
              <a:t>Who uses technology in schools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Highly individualised decision by teachers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Different understandings of what it means to ‘use’ technology: </a:t>
            </a:r>
            <a:r>
              <a:rPr lang="en-US" sz="1800" i="1" dirty="0">
                <a:latin typeface="+mj-lt"/>
                <a:cs typeface="Calibri" panose="020F0502020204030204" pitchFamily="34" charset="0"/>
              </a:rPr>
              <a:t>“If you ask teachers [are] they using technology they’d all say ‘yep’. Any they’d say they were using technology because they were turning on their Smartboard at the start of the lesson…[or] logging onto Central to do the roll, and using PowerPoint.” (Participant 1, English teacher, high school)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+mj-lt"/>
                <a:cs typeface="Calibri" panose="020F0502020204030204" pitchFamily="34" charset="0"/>
              </a:rPr>
              <a:t>Those actively using technology perceived a range of benefits to student learning, professional development, collaboration, and improved data security.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+mj-lt"/>
                <a:cs typeface="Calibri" panose="020F0502020204030204" pitchFamily="34" charset="0"/>
              </a:rPr>
              <a:t>Downside: makes teachers’ work more visible, potential for ‘unfair comparisons’</a:t>
            </a:r>
          </a:p>
          <a:p>
            <a:pPr>
              <a:spcAft>
                <a:spcPts val="600"/>
              </a:spcAft>
            </a:pPr>
            <a:endParaRPr lang="en-AU" sz="1800" u="sng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AU" b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Leadership as a driver of technology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+mj-lt"/>
                <a:cs typeface="Calibri" panose="020F0502020204030204" pitchFamily="34" charset="0"/>
              </a:rPr>
              <a:t>Leadership in schools fundamentally shaped a school’s culture of engaging with technology – through being advocates for technology, seeking out funding/pilot opportunities. Consequently, how teachers use technology is very different from school-to-school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Where school leadership is perceived to be supportive of innovative practice, teachers more inclined to report benefits (Perrotta, 2013)</a:t>
            </a:r>
            <a:endParaRPr lang="en-US" sz="1800" dirty="0">
              <a:latin typeface="+mj-lt"/>
              <a:cs typeface="Calibri" panose="020F0502020204030204" pitchFamily="34" charset="0"/>
            </a:endParaRPr>
          </a:p>
          <a:p>
            <a:endParaRPr lang="en-US" sz="1800" dirty="0">
              <a:latin typeface="+mj-lt"/>
            </a:endParaRPr>
          </a:p>
          <a:p>
            <a:endParaRPr lang="en-AU" dirty="0">
              <a:latin typeface="+mj-lt"/>
            </a:endParaRPr>
          </a:p>
          <a:p>
            <a:endParaRPr lang="en-AU" b="1" dirty="0">
              <a:latin typeface="+mj-lt"/>
            </a:endParaRPr>
          </a:p>
          <a:p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562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61" y="473238"/>
            <a:ext cx="10326658" cy="598817"/>
          </a:xfrm>
        </p:spPr>
        <p:txBody>
          <a:bodyPr/>
          <a:lstStyle/>
          <a:p>
            <a:r>
              <a:rPr lang="en-US" dirty="0"/>
              <a:t>Key Themes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401648-9506-E61A-04A2-6C277B09A4E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3010" y="1112539"/>
            <a:ext cx="11172270" cy="4816056"/>
          </a:xfrm>
        </p:spPr>
        <p:txBody>
          <a:bodyPr/>
          <a:lstStyle/>
          <a:p>
            <a:pPr marL="0" indent="0">
              <a:buNone/>
            </a:pPr>
            <a:r>
              <a:rPr lang="en-AU" b="1" dirty="0">
                <a:latin typeface="+mj-lt"/>
                <a:cs typeface="Calibri" panose="020F0502020204030204" pitchFamily="34" charset="0"/>
              </a:rPr>
              <a:t>Workload</a:t>
            </a:r>
            <a:r>
              <a:rPr lang="en-AU" dirty="0">
                <a:latin typeface="+mj-lt"/>
                <a:cs typeface="Calibri" panose="020F0502020204030204" pitchFamily="34" charset="0"/>
              </a:rPr>
              <a:t> </a:t>
            </a:r>
            <a:endParaRPr lang="en-AU" b="1" dirty="0">
              <a:latin typeface="+mj-lt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Provides access to greater range of resources to support student learning and enables efficient customisation for individualised student-need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Flipped classroom use of technology enables in-class time for higher-level value-add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Pandemic enabled </a:t>
            </a: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a ‘step back’ from the usual (busy) pace of work and consideration of ways to incorporate technology differently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But, ‘snapback’ from pandemic (e.g. school camps, excursions) has constrained time available to upskill 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Need for upskilling to avoid ‘falling behind’ rapid technology developments, expectation for continuous learning</a:t>
            </a:r>
          </a:p>
          <a:p>
            <a:pPr marL="0" indent="0">
              <a:spcAft>
                <a:spcPts val="600"/>
              </a:spcAft>
              <a:buNone/>
            </a:pPr>
            <a:endParaRPr lang="en-AU" sz="1500" dirty="0">
              <a:latin typeface="+mj-lt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AU" b="1" dirty="0">
                <a:latin typeface="+mj-lt"/>
                <a:cs typeface="Calibri" panose="020F0502020204030204" pitchFamily="34" charset="0"/>
              </a:rPr>
              <a:t>Resistance to use of technology</a:t>
            </a:r>
            <a:endParaRPr lang="en-AU" dirty="0">
              <a:latin typeface="+mj-lt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Varied and complex reasons why teachers may be less interested in using technology: time, anxiety, embarrassment, rapid pace of change (and thus disinterest)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ea typeface="Calibri" panose="020F0502020204030204" pitchFamily="34" charset="0"/>
              </a:rPr>
              <a:t>This experience/response c</a:t>
            </a: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uts across age or experience (consistent with Howard, 2011, 2013): “Acceptability was strongly related to teachers’ affect for technology and value of technology in teaching.” </a:t>
            </a:r>
            <a:endParaRPr lang="en-AU" sz="1800" b="1" dirty="0">
              <a:latin typeface="+mj-lt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AU" sz="1800" dirty="0">
              <a:latin typeface="+mj-lt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AU" sz="1800" dirty="0">
              <a:latin typeface="+mj-lt"/>
              <a:cs typeface="Calibri" panose="020F0502020204030204" pitchFamily="34" charset="0"/>
            </a:endParaRPr>
          </a:p>
          <a:p>
            <a:endParaRPr lang="en-AU" sz="18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4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61" y="473238"/>
            <a:ext cx="10326658" cy="598817"/>
          </a:xfrm>
        </p:spPr>
        <p:txBody>
          <a:bodyPr/>
          <a:lstStyle/>
          <a:p>
            <a:r>
              <a:rPr lang="en-US" dirty="0"/>
              <a:t>Key Themes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401648-9506-E61A-04A2-6C277B09A4E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17203" y="1201180"/>
            <a:ext cx="10957594" cy="50855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AU" b="1" dirty="0">
                <a:latin typeface="+mj-lt"/>
                <a:cs typeface="Calibri" panose="020F0502020204030204" pitchFamily="34" charset="0"/>
              </a:rPr>
              <a:t>Skill, support and development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</a:rPr>
              <a:t>Pace and nature of digital technology in schools has particular implications for teacher education and ongoing professional development (including initial teacher education) 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Dedicated in-school positions are required </a:t>
            </a:r>
            <a:r>
              <a:rPr lang="en-AU" sz="1800" dirty="0"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because technical support is largely ad hoc</a:t>
            </a:r>
            <a:endParaRPr lang="en-AU" sz="1800" dirty="0">
              <a:latin typeface="+mj-lt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Such roles are commonly taken on by one or more individual teachers ‘in addition’ to their usual classroom roles (arising from their ‘interest’ in technology and motivation to champion it)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Level of school support &amp; funding for technology highly diverse; funding constrains dedicated technology role/s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This is coupled with a lack of a system-wide approach in any of the school sectors and inconsistent/ineffective initial teacher education in supporting early career teachers’ technology learning </a:t>
            </a:r>
            <a:endParaRPr lang="en-AU" sz="1800" dirty="0">
              <a:latin typeface="+mj-l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endParaRPr lang="en-AU" sz="1800" dirty="0">
              <a:latin typeface="+mj-lt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AU" b="1" dirty="0">
                <a:latin typeface="+mj-lt"/>
                <a:cs typeface="Calibri" panose="020F0502020204030204" pitchFamily="34" charset="0"/>
              </a:rPr>
              <a:t>Post-pandemic integration of technology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Significant opportunity arising from necessity to deploy technology during lock-downs, remote learning</a:t>
            </a:r>
          </a:p>
          <a:p>
            <a:pPr>
              <a:spcAft>
                <a:spcPts val="600"/>
              </a:spcAft>
            </a:pPr>
            <a:r>
              <a:rPr lang="en-AU" sz="1800" dirty="0">
                <a:latin typeface="+mj-lt"/>
                <a:cs typeface="Calibri" panose="020F0502020204030204" pitchFamily="34" charset="0"/>
              </a:rPr>
              <a:t>However, schools gone back to ‘normal’; many reported little sustained innovation. Exception where there was an individual champion and leadership support</a:t>
            </a:r>
          </a:p>
          <a:p>
            <a:pPr>
              <a:spcAft>
                <a:spcPts val="600"/>
              </a:spcAft>
            </a:pPr>
            <a:endParaRPr lang="en-AU" sz="17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09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Insights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401648-9506-E61A-04A2-6C277B09A4E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23079" y="1856232"/>
            <a:ext cx="10957594" cy="4081404"/>
          </a:xfrm>
        </p:spPr>
        <p:txBody>
          <a:bodyPr/>
          <a:lstStyle/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Teachers have varied attitudes towards the use of technology in schools and their classrooms, ranging from that of enthusiast and champion to apathy, anxiety, fear and disinterest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Limited strategic direction from Education Department /Catholic Education Office (Dept equivalent) and school leadership on how technology should be integrated within schools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Lack of strategic direction post-pandemic (either within schools or at system level)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Use of technology by teachers is highly individualised and seeking support is an individual task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Schools are beginning to observe the need for dedicated roles with expertise to support all school staff. Current support (in-school and at system level) is inadequate and there is need for stronger support and training in initial teacher </a:t>
            </a:r>
            <a:r>
              <a:rPr lang="en-AU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training and within schools</a:t>
            </a:r>
            <a:endParaRPr lang="en-AU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6317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11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F4BEB"/>
      </a:accent1>
      <a:accent2>
        <a:srgbClr val="FF2305"/>
      </a:accent2>
      <a:accent3>
        <a:srgbClr val="000000"/>
      </a:accent3>
      <a:accent4>
        <a:srgbClr val="FAF528"/>
      </a:accent4>
      <a:accent5>
        <a:srgbClr val="09D369"/>
      </a:accent5>
      <a:accent6>
        <a:srgbClr val="FF9600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D64B708-6F82-6249-BD81-33A456F25A24}" vid="{463F6E5B-09FD-684B-AF37-270B8710A3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Newcastle presentation - Dec 2022</Template>
  <TotalTime>11492</TotalTime>
  <Words>1128</Words>
  <Application>Microsoft Office PowerPoint</Application>
  <PresentationFormat>Widescreen</PresentationFormat>
  <Paragraphs>84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Helvetica</vt:lpstr>
      <vt:lpstr>Symbol</vt:lpstr>
      <vt:lpstr>Office Theme</vt:lpstr>
      <vt:lpstr>Technology, Teachers’ Work               and Digital Labour AIRAANZ 2023  </vt:lpstr>
      <vt:lpstr>Introduction</vt:lpstr>
      <vt:lpstr>Literature and Context </vt:lpstr>
      <vt:lpstr>Research Questions, Data and Methods</vt:lpstr>
      <vt:lpstr>Key Themes</vt:lpstr>
      <vt:lpstr>Key Themes</vt:lpstr>
      <vt:lpstr>Key Themes</vt:lpstr>
      <vt:lpstr>Emerging Insights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“Extreme lows followed by extreme highs”: Multi-stakeholder accounts of working in hospitality during COVID-19</dc:title>
  <dc:creator>Mihajla Gavin</dc:creator>
  <cp:lastModifiedBy>Mihajla Gavin</cp:lastModifiedBy>
  <cp:revision>9</cp:revision>
  <dcterms:created xsi:type="dcterms:W3CDTF">2022-12-02T04:51:35Z</dcterms:created>
  <dcterms:modified xsi:type="dcterms:W3CDTF">2024-02-08T22:49:15Z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2021-07-15T06:34:39Z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962d313c-a133-490b-98e9-3c635ffea6df</vt:lpwstr>
  </property>
  <property fmtid="{D5CDD505-2E9C-101B-9397-08002B2CF9AE}" pid="8" name="MSIP_Label_51a6c3db-1667-4f49-995a-8b9973972958_ContentBits">
    <vt:lpwstr>0</vt:lpwstr>
  </property>
</Properties>
</file>