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notesMasterIdLst>
    <p:notesMasterId r:id="rId17"/>
  </p:notesMasterIdLst>
  <p:handoutMasterIdLst>
    <p:handoutMasterId r:id="rId18"/>
  </p:handoutMasterIdLst>
  <p:sldIdLst>
    <p:sldId id="345" r:id="rId2"/>
    <p:sldId id="378" r:id="rId3"/>
    <p:sldId id="348" r:id="rId4"/>
    <p:sldId id="353" r:id="rId5"/>
    <p:sldId id="377" r:id="rId6"/>
    <p:sldId id="372" r:id="rId7"/>
    <p:sldId id="380" r:id="rId8"/>
    <p:sldId id="385" r:id="rId9"/>
    <p:sldId id="381" r:id="rId10"/>
    <p:sldId id="382" r:id="rId11"/>
    <p:sldId id="379" r:id="rId12"/>
    <p:sldId id="384" r:id="rId13"/>
    <p:sldId id="386" r:id="rId14"/>
    <p:sldId id="383" r:id="rId15"/>
    <p:sldId id="3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i0zubmQ79nWzieZ95iR8Q==" hashData="7KAOFl8PQCbn6HWF5bwo2USu53pFYZqe69X89+xZLRQSKCWMPXVhm7Pv2LSH3y00fBJTQTn2KdLOaPyaefAgNw=="/>
  <p:extLst>
    <p:ext uri="{521415D9-36F7-43E2-AB2F-B90AF26B5E84}">
      <p14:sectionLst xmlns:p14="http://schemas.microsoft.com/office/powerpoint/2010/main">
        <p14:section name="Identifying Algae" id="{30F0CE2B-C7F5-43BC-BED4-44A22E608E2B}">
          <p14:sldIdLst>
            <p14:sldId id="345"/>
            <p14:sldId id="378"/>
            <p14:sldId id="348"/>
            <p14:sldId id="353"/>
            <p14:sldId id="377"/>
            <p14:sldId id="372"/>
            <p14:sldId id="380"/>
            <p14:sldId id="385"/>
            <p14:sldId id="381"/>
            <p14:sldId id="382"/>
            <p14:sldId id="379"/>
            <p14:sldId id="384"/>
            <p14:sldId id="386"/>
            <p14:sldId id="383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845"/>
    <a:srgbClr val="267E82"/>
    <a:srgbClr val="37A76F"/>
    <a:srgbClr val="DCF0F5"/>
    <a:srgbClr val="44C1A3"/>
    <a:srgbClr val="00B050"/>
    <a:srgbClr val="DFF1D3"/>
    <a:srgbClr val="37B9BF"/>
    <a:srgbClr val="DCF4EE"/>
    <a:srgbClr val="4EB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5" autoAdjust="0"/>
    <p:restoredTop sz="89445" autoAdjust="0"/>
  </p:normalViewPr>
  <p:slideViewPr>
    <p:cSldViewPr snapToGrid="0" snapToObjects="1">
      <p:cViewPr varScale="1">
        <p:scale>
          <a:sx n="95" d="100"/>
          <a:sy n="95" d="100"/>
        </p:scale>
        <p:origin x="9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17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19229A-761E-440B-9FA4-59E6577341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769C9-D2AC-4EF0-B0D6-84C5021FEB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D5D35-4C27-40FA-91B4-9C623D20D3C8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8CDE1-367B-410B-BF15-761BDBC767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5A84D-999F-4932-88C6-592B0406C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F4073-2478-41A6-9F42-20F4D4EC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14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6T23:40:0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24575,'6'0'0,"2"0"0,-3 4 0,4-1 0,-2 4 0,5 1 0,6 4 0,-5 1 0,5-2 0,-9-2 0,-1-2 0,1 3 0,-2-3 0,2 2 0,1-4 0,-3 2 0,2 0 0,-5-3 0,3 3 0,-3-3 0,0-1 0,1 0 0,1 0 0,-1 1 0,4 1 0,-2-1 0,0 1 0,5 0 0,-5-1 0,6 3 0,-4-2 0,3 2 0,-2 0 0,5-1 0,-5 1 0,5 0 0,-5-2 0,5 3 0,1 1 0,-2-3 0,3 5 0,-5-6 0,-2 2 0,4-2 0,-3 2 0,1-1 0,0 1 0,-2-1 0,5 0 0,-5 1 0,4 0 0,-1-1 0,0 1 0,2 0 0,-2-1 0,-1 3 0,3-3 0,-2 3 0,2-1 0,-2 0 0,2 2 0,-5-5 0,5 5 0,-5-5 0,5 5 0,-5-5 0,2 4 0,0-3 0,5 5 0,-1-5 0,4 6 0,6 0 0,-1 1 0,2-1 0,6 3 0,-8-6 0,13 10 0,-7-6 0,4 3 0,-5-4 0,-3 0 0,-4-1 0,-5-3 0,-2 0 0,-1-1 0,1-1 0,-1 4 0,4-2 0,0 3 0,4 0 0,3 1 0,-3-1 0,3-2 0,-4 2 0,-2-5 0,-4 1 0,-4-2 0,0 0 0,2 2 0,-1-2 0,4 2 0,-5-2 0,1 0 0,2 0 0,-5 0 0,5 0 0,-5 0 0,2 0 0,-3 0 0,1-3 0,-1 2 0,3-1 0,-2 2 0,5 0 0,-5 0 0,2 0 0,-5-1 0,2-1 0,-4 0 0,2-2 0,-3 1 0,0-2 0,0 2 0,0-2 0,1 2 0,-3 0 0,2-2 0,-2 2 0,0 0 0,2-1 0,-2 1 0,3-2 0,-3 1 0,1 0 0,0 0 0,0-1 0,0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6T23:40:1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24575,'0'6'0,"0"0"0,0-2 0,0 1 0,2-1 0,-2 0 0,4 0 0,-2 1 0,0-1 0,2 0 0,-1 0 0,1 0 0,-2 1 0,2-1 0,-2 0 0,1 0 0,0 1 0,-2-1 0,3 0 0,-2 0 0,0 0 0,2-1 0,-2 0 0,2 0 0,1 1 0,-1 0 0,0 1 0,1 1 0,-1 1 0,1 0 0,-1 2 0,1-4 0,-1 2 0,0-3 0,1 0 0,-1 0 0,0 0 0,0 1 0,1 1 0,-1-1 0,0 2 0,1-1 0,-1-1 0,1 1 0,-3-1 0,2-1 0,-4 0 0,4 0 0,-2 1 0,1-1 0,1 3 0,-2 0 0,3 5 0,0-2 0,0 5 0,2-5 0,-2 2 0,2-3 0,-3-2 0,1 0 0,-1-3 0,-1 0 0,-2 0 0,1 1 0,-1-1 0,3 0 0,-4 0 0,4 0 0,-4 1 0,4-1 0,-3 0 0,2 0 0,-2 1 0,3-1 0,-4 0 0,2 0 0,0 1 0,-2-1 0,2 0 0,0 0 0,-1 1 0,2-1 0,-2 0 0,1 0 0,0-1 0,-2-2 0,2-1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6T23:40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24575,'6'0'0,"2"0"0,-3 0 0,2 0 0,-1 0 0,1 2 0,3-2 0,-1 5 0,1-5 0,-1 4 0,-2-3 0,2 3 0,-2-4 0,0 4 0,0-3 0,-1 1 0,-1 0 0,2-2 0,-1 4 0,-1-3 0,1 3 0,1-4 0,0 4 0,0-2 0,2 1 0,-4 1 0,1-4 0,1 4 0,-2-3 0,4 3 0,-5-3 0,5 3 0,-2-4 0,3 4 0,-1-1 0,1 2 0,-1-3 0,0 2 0,1-1 0,-3 2 0,2-3 0,-4 0 0,3 0 0,-3-1 0,4 1 0,-2 0 0,0 0 0,2 1 0,-2 1 0,5-1 0,-4-1 0,4 3 0,-5-5 0,0 2 0,2 0 0,-4-1 0,1 1 0,-2-2 0,1 0 0,-1 2 0,0-2 0,0 4 0,0-3 0,3 2 0,-3-2 0,2 1 0,-1-2 0,-1 2 0,0-2 0,0 2 0,1-2 0,-1 2 0,2-2 0,-1 2 0,4 0 0,-2-1 0,0 1 0,2-2 0,-4 2 0,2-2 0,-3 2 0,0-2 0,0 0 0,1 0 0,-1 0 0,0 0 0,0 0 0,0 0 0,0 0 0,0 0 0,-1 2 0,0-2 0,0 2 0,1-2 0,0 0 0,0 0 0,-2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6T04:42:42.0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6T03:22:44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2845 24575,'0'-56'0,"45"-29"0,-12 6 0,8-8-2689,1 18 0,6-2 1,3-1 2688,-8 9 0,2-1 0,1-2 0,1 1 0,3-5 0,1-1 0,1 1 0,-2 2 0,11-9 0,-2 4 0,0-2-247,-14 13 0,0-1 0,-1 1 0,-2 4 247,2 3 0,-2 3 0,-1 0 164,-1-5 1,-1-1-1,1 3-164,15-14 0,-3 6-191,-17 17 1,-1 2 190,3 0 0,-2 3 3281,5-16-3281,7 0 0,1-1 0,2-1 0,10-1 2580,13-3-2580,-10 1 0,-1 2 0,-7 10 1900,-25 6-1900,12 16 638,-24 5-638,5 6 0,-7 2 0,-8 0 135,6 7 1,-13 1 0,6 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6T03:22:46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0 546 24575,'35'-42'0,"-15"8"0,24-12 0,-17 3 0,7 14 0,2-13 0,-3 16 0,1 0 0,-8-7 0,-2 15 0,-8-5 0,-1 14 0,0-5 0,0 6 0,0-1 0,-6-5 0,4 6 0,-11-8 0,12 1 0,-6-1 0,7 1 0,0 0 0,-7 0 0,5 7 0,-11-6 0,10 13 0,-10-6 0,4 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6T03:22:48.7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226 650 24575,'-16'-40'0,"1"14"0,-3-15 0,9 15 0,-6-8 0,6 15 0,0-3 0,-13 13 0,18-6 0,-11-1 0,15 2 0,0 0 0,0-1 0,0 1 0,0-1 0,-7-8 0,-2 6 0,0-7 0,-5 9 0,5-8 0,1 7 0,-6 0 0,12 3 0,-5 0 0,7-4 0,0-4 0,-6 6 0,4 0 0,-5 0 0,7 0 0,0 0 0,0 1 0,0-1 0,0 1 0,0 6 0,0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6T03:22:53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CC242-C852-425E-9135-8A35B33C80BE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1A7DF-F14E-4E59-A27F-25E182F8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4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1A7DF-F14E-4E59-A27F-25E182F815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1A7DF-F14E-4E59-A27F-25E182F815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7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AU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1A7DF-F14E-4E59-A27F-25E182F815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82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1A7DF-F14E-4E59-A27F-25E182F815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7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1A7DF-F14E-4E59-A27F-25E182F815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3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peak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BCDD6E-0F9B-4D29-B938-1269A44EB8D0}"/>
              </a:ext>
            </a:extLst>
          </p:cNvPr>
          <p:cNvSpPr/>
          <p:nvPr userDrawn="1"/>
        </p:nvSpPr>
        <p:spPr>
          <a:xfrm>
            <a:off x="0" y="1"/>
            <a:ext cx="874713" cy="1460318"/>
          </a:xfrm>
          <a:custGeom>
            <a:avLst/>
            <a:gdLst>
              <a:gd name="connsiteX0" fmla="*/ 0 w 874713"/>
              <a:gd name="connsiteY0" fmla="*/ 0 h 1460318"/>
              <a:gd name="connsiteX1" fmla="*/ 789264 w 874713"/>
              <a:gd name="connsiteY1" fmla="*/ 0 h 1460318"/>
              <a:gd name="connsiteX2" fmla="*/ 791379 w 874713"/>
              <a:gd name="connsiteY2" fmla="*/ 4391 h 1460318"/>
              <a:gd name="connsiteX3" fmla="*/ 874713 w 874713"/>
              <a:gd name="connsiteY3" fmla="*/ 417158 h 1460318"/>
              <a:gd name="connsiteX4" fmla="*/ 27996 w 874713"/>
              <a:gd name="connsiteY4" fmla="*/ 1456045 h 1460318"/>
              <a:gd name="connsiteX5" fmla="*/ 0 w 874713"/>
              <a:gd name="connsiteY5" fmla="*/ 1460318 h 146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713" h="1460318">
                <a:moveTo>
                  <a:pt x="0" y="0"/>
                </a:moveTo>
                <a:lnTo>
                  <a:pt x="789264" y="0"/>
                </a:lnTo>
                <a:lnTo>
                  <a:pt x="791379" y="4391"/>
                </a:lnTo>
                <a:cubicBezTo>
                  <a:pt x="845040" y="131259"/>
                  <a:pt x="874713" y="270744"/>
                  <a:pt x="874713" y="417158"/>
                </a:cubicBezTo>
                <a:cubicBezTo>
                  <a:pt x="874713" y="929610"/>
                  <a:pt x="511216" y="1357164"/>
                  <a:pt x="27996" y="1456045"/>
                </a:cubicBezTo>
                <a:lnTo>
                  <a:pt x="0" y="1460318"/>
                </a:lnTo>
                <a:close/>
              </a:path>
            </a:pathLst>
          </a:custGeom>
          <a:pattFill prst="ltDnDiag">
            <a:fgClr>
              <a:srgbClr val="99CB3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915C2F9-C66F-491A-ABB8-0528A4D7447F}"/>
              </a:ext>
            </a:extLst>
          </p:cNvPr>
          <p:cNvSpPr/>
          <p:nvPr userDrawn="1"/>
        </p:nvSpPr>
        <p:spPr>
          <a:xfrm>
            <a:off x="5688860" y="1"/>
            <a:ext cx="6503140" cy="6857999"/>
          </a:xfrm>
          <a:custGeom>
            <a:avLst/>
            <a:gdLst>
              <a:gd name="connsiteX0" fmla="*/ 1592835 w 6503140"/>
              <a:gd name="connsiteY0" fmla="*/ 0 h 6857999"/>
              <a:gd name="connsiteX1" fmla="*/ 6503140 w 6503140"/>
              <a:gd name="connsiteY1" fmla="*/ 0 h 6857999"/>
              <a:gd name="connsiteX2" fmla="*/ 6503140 w 6503140"/>
              <a:gd name="connsiteY2" fmla="*/ 6857999 h 6857999"/>
              <a:gd name="connsiteX3" fmla="*/ 1592837 w 6503140"/>
              <a:gd name="connsiteY3" fmla="*/ 6857999 h 6857999"/>
              <a:gd name="connsiteX4" fmla="*/ 1470958 w 6503140"/>
              <a:gd name="connsiteY4" fmla="*/ 6752425 h 6857999"/>
              <a:gd name="connsiteX5" fmla="*/ 0 w 6503140"/>
              <a:gd name="connsiteY5" fmla="*/ 3428999 h 6857999"/>
              <a:gd name="connsiteX6" fmla="*/ 1470958 w 6503140"/>
              <a:gd name="connsiteY6" fmla="*/ 10557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3140" h="6857999">
                <a:moveTo>
                  <a:pt x="1592835" y="0"/>
                </a:moveTo>
                <a:lnTo>
                  <a:pt x="6503140" y="0"/>
                </a:lnTo>
                <a:lnTo>
                  <a:pt x="6503140" y="6857999"/>
                </a:lnTo>
                <a:lnTo>
                  <a:pt x="1592837" y="6857999"/>
                </a:lnTo>
                <a:lnTo>
                  <a:pt x="1470958" y="6752425"/>
                </a:lnTo>
                <a:cubicBezTo>
                  <a:pt x="567318" y="5931117"/>
                  <a:pt x="0" y="4746310"/>
                  <a:pt x="0" y="3428999"/>
                </a:cubicBezTo>
                <a:cubicBezTo>
                  <a:pt x="0" y="2111688"/>
                  <a:pt x="567318" y="926881"/>
                  <a:pt x="1470958" y="1055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D7271A-89D7-4A3D-B331-F307AFDB5918}"/>
              </a:ext>
            </a:extLst>
          </p:cNvPr>
          <p:cNvSpPr/>
          <p:nvPr userDrawn="1"/>
        </p:nvSpPr>
        <p:spPr>
          <a:xfrm>
            <a:off x="4913497" y="4959019"/>
            <a:ext cx="1796901" cy="1796901"/>
          </a:xfrm>
          <a:prstGeom prst="ellipse">
            <a:avLst/>
          </a:prstGeom>
          <a:pattFill prst="dkDnDiag">
            <a:fgClr>
              <a:srgbClr val="44C1A3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7C0D902-479C-4A4B-85DD-04DDB5F45C06}"/>
              </a:ext>
            </a:extLst>
          </p:cNvPr>
          <p:cNvSpPr/>
          <p:nvPr userDrawn="1"/>
        </p:nvSpPr>
        <p:spPr>
          <a:xfrm>
            <a:off x="4718740" y="5966274"/>
            <a:ext cx="789646" cy="789646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2C97C6-F268-4A6F-9A65-4E8EE1617DA9}"/>
              </a:ext>
            </a:extLst>
          </p:cNvPr>
          <p:cNvSpPr/>
          <p:nvPr userDrawn="1"/>
        </p:nvSpPr>
        <p:spPr>
          <a:xfrm>
            <a:off x="104692" y="1099185"/>
            <a:ext cx="496887" cy="496887"/>
          </a:xfrm>
          <a:prstGeom prst="ellipse">
            <a:avLst/>
          </a:pr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8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AF2884CD-531A-4444-890E-F15DA8055D8D}"/>
              </a:ext>
            </a:extLst>
          </p:cNvPr>
          <p:cNvSpPr/>
          <p:nvPr userDrawn="1"/>
        </p:nvSpPr>
        <p:spPr>
          <a:xfrm>
            <a:off x="2576688" y="3130902"/>
            <a:ext cx="3400320" cy="3400320"/>
          </a:xfrm>
          <a:prstGeom prst="ellipse">
            <a:avLst/>
          </a:prstGeom>
          <a:pattFill prst="dkDnDiag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C4B40B-8BA2-48C6-B361-6EAF8127D6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1483" y="-25553"/>
            <a:ext cx="6413896" cy="4958352"/>
          </a:xfrm>
          <a:custGeom>
            <a:avLst/>
            <a:gdLst>
              <a:gd name="connsiteX0" fmla="*/ 0 w 6413896"/>
              <a:gd name="connsiteY0" fmla="*/ 0 h 4958352"/>
              <a:gd name="connsiteX1" fmla="*/ 6063433 w 6413896"/>
              <a:gd name="connsiteY1" fmla="*/ 0 h 4958352"/>
              <a:gd name="connsiteX2" fmla="*/ 6142730 w 6413896"/>
              <a:gd name="connsiteY2" fmla="*/ 164612 h 4958352"/>
              <a:gd name="connsiteX3" fmla="*/ 6413896 w 6413896"/>
              <a:gd name="connsiteY3" fmla="*/ 1507744 h 4958352"/>
              <a:gd name="connsiteX4" fmla="*/ 2963288 w 6413896"/>
              <a:gd name="connsiteY4" fmla="*/ 4958352 h 4958352"/>
              <a:gd name="connsiteX5" fmla="*/ 101990 w 6413896"/>
              <a:gd name="connsiteY5" fmla="*/ 3437012 h 4958352"/>
              <a:gd name="connsiteX6" fmla="*/ 0 w 6413896"/>
              <a:gd name="connsiteY6" fmla="*/ 3269132 h 495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3896" h="4958352">
                <a:moveTo>
                  <a:pt x="0" y="0"/>
                </a:moveTo>
                <a:lnTo>
                  <a:pt x="6063433" y="0"/>
                </a:lnTo>
                <a:lnTo>
                  <a:pt x="6142730" y="164612"/>
                </a:lnTo>
                <a:cubicBezTo>
                  <a:pt x="6317341" y="577437"/>
                  <a:pt x="6413896" y="1031315"/>
                  <a:pt x="6413896" y="1507744"/>
                </a:cubicBezTo>
                <a:cubicBezTo>
                  <a:pt x="6413896" y="3413462"/>
                  <a:pt x="4869006" y="4958352"/>
                  <a:pt x="2963288" y="4958352"/>
                </a:cubicBezTo>
                <a:cubicBezTo>
                  <a:pt x="1772214" y="4958352"/>
                  <a:pt x="722089" y="4354880"/>
                  <a:pt x="101990" y="3437012"/>
                </a:cubicBezTo>
                <a:lnTo>
                  <a:pt x="0" y="326913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84408BFD-47D4-4B16-A3B2-B98B29D64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10296" y="3286196"/>
            <a:ext cx="5729520" cy="315536"/>
          </a:xfrm>
        </p:spPr>
        <p:txBody>
          <a:bodyPr wrap="square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 spc="600">
                <a:solidFill>
                  <a:schemeClr val="accent1"/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2FD3D-6F42-4850-80E8-7F66F52C07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0010" y="3446663"/>
            <a:ext cx="3521075" cy="190473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tx1"/>
                </a:solidFill>
              </a:defRPr>
            </a:lvl2pPr>
            <a:lvl3pPr marL="914400" indent="0" algn="l"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None/>
              <a:defRPr sz="1100">
                <a:solidFill>
                  <a:schemeClr val="tx1"/>
                </a:solidFill>
              </a:defRPr>
            </a:lvl4pPr>
            <a:lvl5pPr marL="1828800" indent="0" algn="l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3A8B97A8-00F0-41A1-957C-37A5D9FA34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0010" y="1429032"/>
            <a:ext cx="3521075" cy="2017631"/>
          </a:xfrm>
        </p:spPr>
        <p:txBody>
          <a:bodyPr anchor="t">
            <a:noAutofit/>
          </a:bodyPr>
          <a:lstStyle>
            <a:lvl1pPr algn="l">
              <a:defRPr sz="7200" b="1" spc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67D9BD-23BA-4F43-9BE2-A1AA591A40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1483" y="-25553"/>
            <a:ext cx="4154858" cy="6901216"/>
          </a:xfrm>
          <a:custGeom>
            <a:avLst/>
            <a:gdLst>
              <a:gd name="connsiteX0" fmla="*/ 0 w 4154858"/>
              <a:gd name="connsiteY0" fmla="*/ 0 h 6901216"/>
              <a:gd name="connsiteX1" fmla="*/ 3112039 w 4154858"/>
              <a:gd name="connsiteY1" fmla="*/ 0 h 6901216"/>
              <a:gd name="connsiteX2" fmla="*/ 3206091 w 4154858"/>
              <a:gd name="connsiteY2" fmla="*/ 103483 h 6901216"/>
              <a:gd name="connsiteX3" fmla="*/ 4154858 w 4154858"/>
              <a:gd name="connsiteY3" fmla="*/ 2746358 h 6901216"/>
              <a:gd name="connsiteX4" fmla="*/ 0 w 4154858"/>
              <a:gd name="connsiteY4" fmla="*/ 6901216 h 69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858" h="6901216">
                <a:moveTo>
                  <a:pt x="0" y="0"/>
                </a:moveTo>
                <a:lnTo>
                  <a:pt x="3112039" y="0"/>
                </a:lnTo>
                <a:lnTo>
                  <a:pt x="3206091" y="103483"/>
                </a:lnTo>
                <a:cubicBezTo>
                  <a:pt x="3798806" y="821687"/>
                  <a:pt x="4154858" y="1742442"/>
                  <a:pt x="4154858" y="2746358"/>
                </a:cubicBezTo>
                <a:cubicBezTo>
                  <a:pt x="4154858" y="5041023"/>
                  <a:pt x="2294665" y="6901216"/>
                  <a:pt x="0" y="690121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A4605E-E658-4851-8EDC-E397A9C8FFB7}"/>
              </a:ext>
            </a:extLst>
          </p:cNvPr>
          <p:cNvSpPr/>
          <p:nvPr userDrawn="1"/>
        </p:nvSpPr>
        <p:spPr>
          <a:xfrm>
            <a:off x="4549288" y="5509050"/>
            <a:ext cx="1022172" cy="1022172"/>
          </a:xfrm>
          <a:prstGeom prst="ellipse">
            <a:avLst/>
          </a:prstGeom>
          <a:solidFill>
            <a:srgbClr val="67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E7F47D-4241-4EED-B810-4E0818469831}"/>
              </a:ext>
            </a:extLst>
          </p:cNvPr>
          <p:cNvSpPr/>
          <p:nvPr userDrawn="1"/>
        </p:nvSpPr>
        <p:spPr>
          <a:xfrm>
            <a:off x="5711922" y="5896089"/>
            <a:ext cx="465741" cy="465741"/>
          </a:xfrm>
          <a:prstGeom prst="ellipse">
            <a:avLst/>
          </a:prstGeom>
          <a:solidFill>
            <a:srgbClr val="99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A9D50EF-48F2-4767-ADC3-BE78863E01C8}"/>
              </a:ext>
            </a:extLst>
          </p:cNvPr>
          <p:cNvSpPr/>
          <p:nvPr userDrawn="1"/>
        </p:nvSpPr>
        <p:spPr>
          <a:xfrm>
            <a:off x="-24407" y="-44005"/>
            <a:ext cx="4167782" cy="6919670"/>
          </a:xfrm>
          <a:custGeom>
            <a:avLst/>
            <a:gdLst>
              <a:gd name="connsiteX0" fmla="*/ 3043755 w 4167782"/>
              <a:gd name="connsiteY0" fmla="*/ 0 h 6919670"/>
              <a:gd name="connsiteX1" fmla="*/ 3142890 w 4167782"/>
              <a:gd name="connsiteY1" fmla="*/ 0 h 6919670"/>
              <a:gd name="connsiteX2" fmla="*/ 3235064 w 4167782"/>
              <a:gd name="connsiteY2" fmla="*/ 103442 h 6919670"/>
              <a:gd name="connsiteX3" fmla="*/ 4167782 w 4167782"/>
              <a:gd name="connsiteY3" fmla="*/ 2753508 h 6919670"/>
              <a:gd name="connsiteX4" fmla="*/ 83206 w 4167782"/>
              <a:gd name="connsiteY4" fmla="*/ 6919670 h 6919670"/>
              <a:gd name="connsiteX5" fmla="*/ 0 w 4167782"/>
              <a:gd name="connsiteY5" fmla="*/ 6917524 h 6919670"/>
              <a:gd name="connsiteX6" fmla="*/ 0 w 4167782"/>
              <a:gd name="connsiteY6" fmla="*/ 6848545 h 6919670"/>
              <a:gd name="connsiteX7" fmla="*/ 83206 w 4167782"/>
              <a:gd name="connsiteY7" fmla="*/ 6850691 h 6919670"/>
              <a:gd name="connsiteX8" fmla="*/ 4096677 w 4167782"/>
              <a:gd name="connsiteY8" fmla="*/ 2757054 h 6919670"/>
              <a:gd name="connsiteX9" fmla="*/ 3180196 w 4167782"/>
              <a:gd name="connsiteY9" fmla="*/ 153121 h 691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7782" h="6919670">
                <a:moveTo>
                  <a:pt x="3043755" y="0"/>
                </a:moveTo>
                <a:lnTo>
                  <a:pt x="3142890" y="0"/>
                </a:lnTo>
                <a:lnTo>
                  <a:pt x="3235064" y="103442"/>
                </a:lnTo>
                <a:cubicBezTo>
                  <a:pt x="3817752" y="823600"/>
                  <a:pt x="4167782" y="1746861"/>
                  <a:pt x="4167782" y="2753508"/>
                </a:cubicBezTo>
                <a:cubicBezTo>
                  <a:pt x="4167782" y="5054416"/>
                  <a:pt x="2339055" y="6919670"/>
                  <a:pt x="83206" y="6919670"/>
                </a:cubicBezTo>
                <a:lnTo>
                  <a:pt x="0" y="6917524"/>
                </a:lnTo>
                <a:lnTo>
                  <a:pt x="0" y="6848545"/>
                </a:lnTo>
                <a:lnTo>
                  <a:pt x="83206" y="6850691"/>
                </a:lnTo>
                <a:cubicBezTo>
                  <a:pt x="2299785" y="6850691"/>
                  <a:pt x="4096677" y="5017907"/>
                  <a:pt x="4096677" y="2757054"/>
                </a:cubicBezTo>
                <a:cubicBezTo>
                  <a:pt x="4096677" y="1767931"/>
                  <a:pt x="3752741" y="860743"/>
                  <a:pt x="3180196" y="153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8523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D46F98-FD86-4B66-B4A8-9186ED81CACE}"/>
              </a:ext>
            </a:extLst>
          </p:cNvPr>
          <p:cNvSpPr/>
          <p:nvPr userDrawn="1"/>
        </p:nvSpPr>
        <p:spPr>
          <a:xfrm>
            <a:off x="4991467" y="0"/>
            <a:ext cx="7200533" cy="6577951"/>
          </a:xfrm>
          <a:custGeom>
            <a:avLst/>
            <a:gdLst>
              <a:gd name="connsiteX0" fmla="*/ 227583 w 7200533"/>
              <a:gd name="connsiteY0" fmla="*/ 0 h 6577951"/>
              <a:gd name="connsiteX1" fmla="*/ 7200533 w 7200533"/>
              <a:gd name="connsiteY1" fmla="*/ 0 h 6577951"/>
              <a:gd name="connsiteX2" fmla="*/ 7200533 w 7200533"/>
              <a:gd name="connsiteY2" fmla="*/ 6109263 h 6577951"/>
              <a:gd name="connsiteX3" fmla="*/ 7045347 w 7200533"/>
              <a:gd name="connsiteY3" fmla="*/ 6179421 h 6577951"/>
              <a:gd name="connsiteX4" fmla="*/ 5332320 w 7200533"/>
              <a:gd name="connsiteY4" fmla="*/ 6571353 h 6577951"/>
              <a:gd name="connsiteX5" fmla="*/ 5071391 w 7200533"/>
              <a:gd name="connsiteY5" fmla="*/ 6577951 h 6577951"/>
              <a:gd name="connsiteX6" fmla="*/ 5071307 w 7200533"/>
              <a:gd name="connsiteY6" fmla="*/ 6577951 h 6577951"/>
              <a:gd name="connsiteX7" fmla="*/ 4810378 w 7200533"/>
              <a:gd name="connsiteY7" fmla="*/ 6571353 h 6577951"/>
              <a:gd name="connsiteX8" fmla="*/ 0 w 7200533"/>
              <a:gd name="connsiteY8" fmla="*/ 1506603 h 6577951"/>
              <a:gd name="connsiteX9" fmla="*/ 159660 w 7200533"/>
              <a:gd name="connsiteY9" fmla="*/ 239194 h 657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533" h="6577951">
                <a:moveTo>
                  <a:pt x="227583" y="0"/>
                </a:moveTo>
                <a:lnTo>
                  <a:pt x="7200533" y="0"/>
                </a:lnTo>
                <a:lnTo>
                  <a:pt x="7200533" y="6109263"/>
                </a:lnTo>
                <a:lnTo>
                  <a:pt x="7045347" y="6179421"/>
                </a:lnTo>
                <a:cubicBezTo>
                  <a:pt x="6514460" y="6403967"/>
                  <a:pt x="5937379" y="6540683"/>
                  <a:pt x="5332320" y="6571353"/>
                </a:cubicBezTo>
                <a:lnTo>
                  <a:pt x="5071391" y="6577951"/>
                </a:lnTo>
                <a:lnTo>
                  <a:pt x="5071307" y="6577951"/>
                </a:lnTo>
                <a:lnTo>
                  <a:pt x="4810378" y="6571353"/>
                </a:lnTo>
                <a:cubicBezTo>
                  <a:pt x="2130830" y="6435527"/>
                  <a:pt x="0" y="4219906"/>
                  <a:pt x="0" y="1506603"/>
                </a:cubicBezTo>
                <a:cubicBezTo>
                  <a:pt x="0" y="1068974"/>
                  <a:pt x="55433" y="644291"/>
                  <a:pt x="159660" y="23919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84408BFD-47D4-4B16-A3B2-B98B29D64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050158" y="1846334"/>
            <a:ext cx="2849796" cy="315536"/>
          </a:xfrm>
        </p:spPr>
        <p:txBody>
          <a:bodyPr wrap="square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 spc="600">
                <a:solidFill>
                  <a:schemeClr val="accent1"/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2FD3D-6F42-4850-80E8-7F66F52C07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0010" y="2596835"/>
            <a:ext cx="3521075" cy="1904734"/>
          </a:xfrm>
        </p:spPr>
        <p:txBody>
          <a:bodyPr anchor="t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r">
              <a:buNone/>
              <a:defRPr sz="14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100">
                <a:solidFill>
                  <a:schemeClr val="bg1"/>
                </a:solidFill>
              </a:defRPr>
            </a:lvl4pPr>
            <a:lvl5pPr marL="1828800" indent="0" algn="r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3A8B97A8-00F0-41A1-957C-37A5D9FA34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0010" y="579204"/>
            <a:ext cx="3521075" cy="2017631"/>
          </a:xfrm>
        </p:spPr>
        <p:txBody>
          <a:bodyPr anchor="t">
            <a:noAutofit/>
          </a:bodyPr>
          <a:lstStyle>
            <a:lvl1pPr algn="r">
              <a:defRPr sz="7200" b="1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A4605E-E658-4851-8EDC-E397A9C8FFB7}"/>
              </a:ext>
            </a:extLst>
          </p:cNvPr>
          <p:cNvSpPr/>
          <p:nvPr userDrawn="1"/>
        </p:nvSpPr>
        <p:spPr>
          <a:xfrm>
            <a:off x="6666144" y="5197712"/>
            <a:ext cx="872386" cy="8723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E7F47D-4241-4EED-B810-4E0818469831}"/>
              </a:ext>
            </a:extLst>
          </p:cNvPr>
          <p:cNvSpPr/>
          <p:nvPr userDrawn="1"/>
        </p:nvSpPr>
        <p:spPr>
          <a:xfrm>
            <a:off x="5711922" y="5896089"/>
            <a:ext cx="348019" cy="348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55B0CD-1198-472D-B4DC-804A3315E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84769" y="5233295"/>
            <a:ext cx="1570776" cy="6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9438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0024F43-F889-404E-BCC3-B0E4AA05D5F9}"/>
              </a:ext>
            </a:extLst>
          </p:cNvPr>
          <p:cNvSpPr/>
          <p:nvPr userDrawn="1"/>
        </p:nvSpPr>
        <p:spPr>
          <a:xfrm>
            <a:off x="278261" y="1068974"/>
            <a:ext cx="2994427" cy="2994427"/>
          </a:xfrm>
          <a:prstGeom prst="ellipse">
            <a:avLst/>
          </a:prstGeom>
          <a:pattFill prst="dkDn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DEC2D60-0DFD-4B29-B25B-0A5BDA071D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89935" y="1"/>
            <a:ext cx="4100538" cy="6182283"/>
          </a:xfrm>
          <a:custGeom>
            <a:avLst/>
            <a:gdLst>
              <a:gd name="connsiteX0" fmla="*/ 0 w 4100538"/>
              <a:gd name="connsiteY0" fmla="*/ 0 h 6182283"/>
              <a:gd name="connsiteX1" fmla="*/ 3532496 w 4100538"/>
              <a:gd name="connsiteY1" fmla="*/ 0 h 6182283"/>
              <a:gd name="connsiteX2" fmla="*/ 3605626 w 4100538"/>
              <a:gd name="connsiteY2" fmla="*/ 127185 h 6182283"/>
              <a:gd name="connsiteX3" fmla="*/ 4100538 w 4100538"/>
              <a:gd name="connsiteY3" fmla="*/ 2081745 h 6182283"/>
              <a:gd name="connsiteX4" fmla="*/ 0 w 4100538"/>
              <a:gd name="connsiteY4" fmla="*/ 6182283 h 61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0538" h="6182283">
                <a:moveTo>
                  <a:pt x="0" y="0"/>
                </a:moveTo>
                <a:lnTo>
                  <a:pt x="3532496" y="0"/>
                </a:lnTo>
                <a:lnTo>
                  <a:pt x="3605626" y="127185"/>
                </a:lnTo>
                <a:cubicBezTo>
                  <a:pt x="3921254" y="708204"/>
                  <a:pt x="4100538" y="1374037"/>
                  <a:pt x="4100538" y="2081745"/>
                </a:cubicBezTo>
                <a:cubicBezTo>
                  <a:pt x="4100538" y="4346410"/>
                  <a:pt x="2264665" y="6182283"/>
                  <a:pt x="0" y="618228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36">
            <a:extLst>
              <a:ext uri="{FF2B5EF4-FFF2-40B4-BE49-F238E27FC236}">
                <a16:creationId xmlns:a16="http://schemas.microsoft.com/office/drawing/2014/main" id="{60E7CD9B-7262-448F-8AF0-6F5993DF8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8261" y="1084995"/>
            <a:ext cx="4100538" cy="5773005"/>
          </a:xfrm>
          <a:custGeom>
            <a:avLst/>
            <a:gdLst>
              <a:gd name="connsiteX0" fmla="*/ 3117787 w 3127338"/>
              <a:gd name="connsiteY0" fmla="*/ 0 h 4402871"/>
              <a:gd name="connsiteX1" fmla="*/ 3127338 w 3127338"/>
              <a:gd name="connsiteY1" fmla="*/ 483 h 4402871"/>
              <a:gd name="connsiteX2" fmla="*/ 3127338 w 3127338"/>
              <a:gd name="connsiteY2" fmla="*/ 4402871 h 4402871"/>
              <a:gd name="connsiteX3" fmla="*/ 278821 w 3127338"/>
              <a:gd name="connsiteY3" fmla="*/ 4402871 h 4402871"/>
              <a:gd name="connsiteX4" fmla="*/ 245011 w 3127338"/>
              <a:gd name="connsiteY4" fmla="*/ 4332666 h 4402871"/>
              <a:gd name="connsiteX5" fmla="*/ 0 w 3127338"/>
              <a:gd name="connsiteY5" fmla="*/ 3118719 h 4402871"/>
              <a:gd name="connsiteX6" fmla="*/ 3117787 w 3127338"/>
              <a:gd name="connsiteY6" fmla="*/ 0 h 44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338" h="4402871">
                <a:moveTo>
                  <a:pt x="3117787" y="0"/>
                </a:moveTo>
                <a:lnTo>
                  <a:pt x="3127338" y="483"/>
                </a:lnTo>
                <a:lnTo>
                  <a:pt x="3127338" y="4402871"/>
                </a:lnTo>
                <a:lnTo>
                  <a:pt x="278821" y="4402871"/>
                </a:lnTo>
                <a:lnTo>
                  <a:pt x="245011" y="4332666"/>
                </a:lnTo>
                <a:cubicBezTo>
                  <a:pt x="87243" y="3959547"/>
                  <a:pt x="0" y="3549325"/>
                  <a:pt x="0" y="3118719"/>
                </a:cubicBezTo>
                <a:cubicBezTo>
                  <a:pt x="0" y="1396298"/>
                  <a:pt x="1395881" y="0"/>
                  <a:pt x="31177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  <a:latin typeface="Abel" panose="020005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F43B24-1092-47AB-AC5B-2262A49E1640}"/>
              </a:ext>
            </a:extLst>
          </p:cNvPr>
          <p:cNvSpPr/>
          <p:nvPr userDrawn="1"/>
        </p:nvSpPr>
        <p:spPr>
          <a:xfrm>
            <a:off x="1345355" y="761175"/>
            <a:ext cx="672810" cy="672810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81C7DC-FB81-4189-99FE-4983BF82046C}"/>
              </a:ext>
            </a:extLst>
          </p:cNvPr>
          <p:cNvSpPr/>
          <p:nvPr userDrawn="1"/>
        </p:nvSpPr>
        <p:spPr>
          <a:xfrm>
            <a:off x="673108" y="475139"/>
            <a:ext cx="208130" cy="2081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39B8B2-DFD4-4FB4-B896-38E83B076D21}"/>
              </a:ext>
            </a:extLst>
          </p:cNvPr>
          <p:cNvSpPr/>
          <p:nvPr userDrawn="1"/>
        </p:nvSpPr>
        <p:spPr>
          <a:xfrm>
            <a:off x="3304690" y="761175"/>
            <a:ext cx="1022172" cy="102217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9165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0C2CD5C-26E2-4A37-B1E8-DE17FD5A77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6700"/>
            <a:ext cx="11106944" cy="6591300"/>
          </a:xfrm>
          <a:custGeom>
            <a:avLst/>
            <a:gdLst>
              <a:gd name="connsiteX0" fmla="*/ 3643703 w 11106944"/>
              <a:gd name="connsiteY0" fmla="*/ 0 h 6591300"/>
              <a:gd name="connsiteX1" fmla="*/ 7783809 w 11106944"/>
              <a:gd name="connsiteY1" fmla="*/ 1240738 h 6591300"/>
              <a:gd name="connsiteX2" fmla="*/ 8026932 w 11106944"/>
              <a:gd name="connsiteY2" fmla="*/ 1409001 h 6591300"/>
              <a:gd name="connsiteX3" fmla="*/ 8008182 w 11106944"/>
              <a:gd name="connsiteY3" fmla="*/ 1531858 h 6591300"/>
              <a:gd name="connsiteX4" fmla="*/ 8001169 w 11106944"/>
              <a:gd name="connsiteY4" fmla="*/ 1670728 h 6591300"/>
              <a:gd name="connsiteX5" fmla="*/ 9359392 w 11106944"/>
              <a:gd name="connsiteY5" fmla="*/ 3028951 h 6591300"/>
              <a:gd name="connsiteX6" fmla="*/ 9633121 w 11106944"/>
              <a:gd name="connsiteY6" fmla="*/ 3001357 h 6591300"/>
              <a:gd name="connsiteX7" fmla="*/ 9651932 w 11106944"/>
              <a:gd name="connsiteY7" fmla="*/ 2996520 h 6591300"/>
              <a:gd name="connsiteX8" fmla="*/ 9678668 w 11106944"/>
              <a:gd name="connsiteY8" fmla="*/ 3030805 h 6591300"/>
              <a:gd name="connsiteX9" fmla="*/ 11079721 w 11106944"/>
              <a:gd name="connsiteY9" fmla="*/ 6377065 h 6591300"/>
              <a:gd name="connsiteX10" fmla="*/ 11106944 w 11106944"/>
              <a:gd name="connsiteY10" fmla="*/ 6591300 h 6591300"/>
              <a:gd name="connsiteX11" fmla="*/ 9114798 w 11106944"/>
              <a:gd name="connsiteY11" fmla="*/ 6591300 h 6591300"/>
              <a:gd name="connsiteX12" fmla="*/ 9081366 w 11106944"/>
              <a:gd name="connsiteY12" fmla="*/ 6404093 h 6591300"/>
              <a:gd name="connsiteX13" fmla="*/ 3643703 w 11106944"/>
              <a:gd name="connsiteY13" fmla="*/ 1972269 h 6591300"/>
              <a:gd name="connsiteX14" fmla="*/ 113115 w 11106944"/>
              <a:gd name="connsiteY14" fmla="*/ 3239717 h 6591300"/>
              <a:gd name="connsiteX15" fmla="*/ 0 w 11106944"/>
              <a:gd name="connsiteY15" fmla="*/ 3341298 h 6591300"/>
              <a:gd name="connsiteX16" fmla="*/ 0 w 11106944"/>
              <a:gd name="connsiteY16" fmla="*/ 941250 h 6591300"/>
              <a:gd name="connsiteX17" fmla="*/ 67936 w 11106944"/>
              <a:gd name="connsiteY17" fmla="*/ 902528 h 6591300"/>
              <a:gd name="connsiteX18" fmla="*/ 3643703 w 11106944"/>
              <a:gd name="connsiteY18" fmla="*/ 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106944" h="6591300">
                <a:moveTo>
                  <a:pt x="3643703" y="0"/>
                </a:moveTo>
                <a:cubicBezTo>
                  <a:pt x="5173303" y="0"/>
                  <a:pt x="6596278" y="456519"/>
                  <a:pt x="7783809" y="1240738"/>
                </a:cubicBezTo>
                <a:lnTo>
                  <a:pt x="8026932" y="1409001"/>
                </a:lnTo>
                <a:lnTo>
                  <a:pt x="8008182" y="1531858"/>
                </a:lnTo>
                <a:cubicBezTo>
                  <a:pt x="8003545" y="1577517"/>
                  <a:pt x="8001169" y="1623845"/>
                  <a:pt x="8001169" y="1670728"/>
                </a:cubicBezTo>
                <a:cubicBezTo>
                  <a:pt x="8001169" y="2420854"/>
                  <a:pt x="8609266" y="3028951"/>
                  <a:pt x="9359392" y="3028951"/>
                </a:cubicBezTo>
                <a:cubicBezTo>
                  <a:pt x="9453158" y="3028951"/>
                  <a:pt x="9544704" y="3019450"/>
                  <a:pt x="9633121" y="3001357"/>
                </a:cubicBezTo>
                <a:lnTo>
                  <a:pt x="9651932" y="2996520"/>
                </a:lnTo>
                <a:lnTo>
                  <a:pt x="9678668" y="3030805"/>
                </a:lnTo>
                <a:cubicBezTo>
                  <a:pt x="10397029" y="3994370"/>
                  <a:pt x="10890060" y="5135804"/>
                  <a:pt x="11079721" y="6377065"/>
                </a:cubicBezTo>
                <a:lnTo>
                  <a:pt x="11106944" y="6591300"/>
                </a:lnTo>
                <a:lnTo>
                  <a:pt x="9114798" y="6591300"/>
                </a:lnTo>
                <a:lnTo>
                  <a:pt x="9081366" y="6404093"/>
                </a:lnTo>
                <a:cubicBezTo>
                  <a:pt x="8563808" y="3874856"/>
                  <a:pt x="6325941" y="1972269"/>
                  <a:pt x="3643703" y="1972269"/>
                </a:cubicBezTo>
                <a:cubicBezTo>
                  <a:pt x="2302583" y="1972269"/>
                  <a:pt x="1072556" y="2447916"/>
                  <a:pt x="113115" y="3239717"/>
                </a:cubicBezTo>
                <a:lnTo>
                  <a:pt x="0" y="3341298"/>
                </a:lnTo>
                <a:lnTo>
                  <a:pt x="0" y="941250"/>
                </a:lnTo>
                <a:lnTo>
                  <a:pt x="67936" y="902528"/>
                </a:lnTo>
                <a:cubicBezTo>
                  <a:pt x="1131489" y="326857"/>
                  <a:pt x="2349426" y="0"/>
                  <a:pt x="3643703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84408BFD-47D4-4B16-A3B2-B98B29D64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10296" y="3286196"/>
            <a:ext cx="5729520" cy="315536"/>
          </a:xfrm>
        </p:spPr>
        <p:txBody>
          <a:bodyPr wrap="square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 spc="600">
                <a:solidFill>
                  <a:schemeClr val="accent1"/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2FD3D-6F42-4850-80E8-7F66F52C07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69143" y="3789749"/>
            <a:ext cx="3141258" cy="227767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tx1"/>
                </a:solidFill>
              </a:defRPr>
            </a:lvl2pPr>
            <a:lvl3pPr marL="914400" indent="0" algn="l"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None/>
              <a:defRPr sz="1100">
                <a:solidFill>
                  <a:schemeClr val="tx1"/>
                </a:solidFill>
              </a:defRPr>
            </a:lvl4pPr>
            <a:lvl5pPr marL="1828800" indent="0" algn="l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3A8B97A8-00F0-41A1-957C-37A5D9FA34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3789750"/>
            <a:ext cx="2994428" cy="2277676"/>
          </a:xfrm>
        </p:spPr>
        <p:txBody>
          <a:bodyPr anchor="t">
            <a:noAutofit/>
          </a:bodyPr>
          <a:lstStyle>
            <a:lvl1pPr algn="l">
              <a:defRPr sz="7200" b="1" spc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425A6E7-FA9F-425C-9CC6-575842E146C0}"/>
              </a:ext>
            </a:extLst>
          </p:cNvPr>
          <p:cNvSpPr/>
          <p:nvPr userDrawn="1"/>
        </p:nvSpPr>
        <p:spPr>
          <a:xfrm>
            <a:off x="8001169" y="579205"/>
            <a:ext cx="2716446" cy="2716446"/>
          </a:xfrm>
          <a:prstGeom prst="ellipse">
            <a:avLst/>
          </a:prstGeom>
          <a:pattFill prst="dkDnDiag">
            <a:fgClr>
              <a:schemeClr val="accent1"/>
            </a:fgClr>
            <a:bgClr>
              <a:srgbClr val="FDFEF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743E8D-77AB-447A-8A4F-73EEAE883212}"/>
              </a:ext>
            </a:extLst>
          </p:cNvPr>
          <p:cNvSpPr/>
          <p:nvPr userDrawn="1"/>
        </p:nvSpPr>
        <p:spPr>
          <a:xfrm>
            <a:off x="10448136" y="3295651"/>
            <a:ext cx="312505" cy="3125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5EFB87-0610-4229-822B-B5BB537154CF}"/>
              </a:ext>
            </a:extLst>
          </p:cNvPr>
          <p:cNvSpPr/>
          <p:nvPr userDrawn="1"/>
        </p:nvSpPr>
        <p:spPr>
          <a:xfrm>
            <a:off x="9924011" y="1202289"/>
            <a:ext cx="1673260" cy="1673258"/>
          </a:xfrm>
          <a:prstGeom prst="ellipse">
            <a:avLst/>
          </a:pr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5926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A87E50-E5AF-4B05-806C-36FB12B5BE7C}"/>
              </a:ext>
            </a:extLst>
          </p:cNvPr>
          <p:cNvSpPr/>
          <p:nvPr userDrawn="1"/>
        </p:nvSpPr>
        <p:spPr>
          <a:xfrm>
            <a:off x="9237068" y="0"/>
            <a:ext cx="2954933" cy="2069432"/>
          </a:xfrm>
          <a:custGeom>
            <a:avLst/>
            <a:gdLst>
              <a:gd name="connsiteX0" fmla="*/ 52274 w 2954933"/>
              <a:gd name="connsiteY0" fmla="*/ 0 h 2069432"/>
              <a:gd name="connsiteX1" fmla="*/ 2954933 w 2954933"/>
              <a:gd name="connsiteY1" fmla="*/ 0 h 2069432"/>
              <a:gd name="connsiteX2" fmla="*/ 2954933 w 2954933"/>
              <a:gd name="connsiteY2" fmla="*/ 1451535 h 2069432"/>
              <a:gd name="connsiteX3" fmla="*/ 2945270 w 2954933"/>
              <a:gd name="connsiteY3" fmla="*/ 1464456 h 2069432"/>
              <a:gd name="connsiteX4" fmla="*/ 1662446 w 2954933"/>
              <a:gd name="connsiteY4" fmla="*/ 2069432 h 2069432"/>
              <a:gd name="connsiteX5" fmla="*/ 0 w 2954933"/>
              <a:gd name="connsiteY5" fmla="*/ 406986 h 2069432"/>
              <a:gd name="connsiteX6" fmla="*/ 33775 w 2954933"/>
              <a:gd name="connsiteY6" fmla="*/ 71945 h 20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933" h="2069432">
                <a:moveTo>
                  <a:pt x="52274" y="0"/>
                </a:moveTo>
                <a:lnTo>
                  <a:pt x="2954933" y="0"/>
                </a:lnTo>
                <a:lnTo>
                  <a:pt x="2954933" y="1451535"/>
                </a:lnTo>
                <a:lnTo>
                  <a:pt x="2945270" y="1464456"/>
                </a:lnTo>
                <a:cubicBezTo>
                  <a:pt x="2640353" y="1833930"/>
                  <a:pt x="2178902" y="2069432"/>
                  <a:pt x="1662446" y="2069432"/>
                </a:cubicBezTo>
                <a:cubicBezTo>
                  <a:pt x="744302" y="2069432"/>
                  <a:pt x="0" y="1325130"/>
                  <a:pt x="0" y="406986"/>
                </a:cubicBezTo>
                <a:cubicBezTo>
                  <a:pt x="0" y="292218"/>
                  <a:pt x="11630" y="180166"/>
                  <a:pt x="33775" y="71945"/>
                </a:cubicBezTo>
                <a:close/>
              </a:path>
            </a:pathLst>
          </a:custGeom>
          <a:pattFill prst="dkDn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0CE102-2462-4700-A59D-02B662D1F418}"/>
              </a:ext>
            </a:extLst>
          </p:cNvPr>
          <p:cNvSpPr/>
          <p:nvPr userDrawn="1"/>
        </p:nvSpPr>
        <p:spPr>
          <a:xfrm flipH="1">
            <a:off x="11432697" y="2785107"/>
            <a:ext cx="643893" cy="643893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34">
            <a:extLst>
              <a:ext uri="{FF2B5EF4-FFF2-40B4-BE49-F238E27FC236}">
                <a16:creationId xmlns:a16="http://schemas.microsoft.com/office/drawing/2014/main" id="{1C1E5FB7-3D95-41E7-B963-E74BD98E2517}"/>
              </a:ext>
            </a:extLst>
          </p:cNvPr>
          <p:cNvSpPr/>
          <p:nvPr userDrawn="1"/>
        </p:nvSpPr>
        <p:spPr>
          <a:xfrm>
            <a:off x="8325784" y="0"/>
            <a:ext cx="1450268" cy="866274"/>
          </a:xfrm>
          <a:custGeom>
            <a:avLst/>
            <a:gdLst>
              <a:gd name="connsiteX0" fmla="*/ 12246 w 1248220"/>
              <a:gd name="connsiteY0" fmla="*/ 0 h 745587"/>
              <a:gd name="connsiteX1" fmla="*/ 1235974 w 1248220"/>
              <a:gd name="connsiteY1" fmla="*/ 0 h 745587"/>
              <a:gd name="connsiteX2" fmla="*/ 1248220 w 1248220"/>
              <a:gd name="connsiteY2" fmla="*/ 121477 h 745587"/>
              <a:gd name="connsiteX3" fmla="*/ 624110 w 1248220"/>
              <a:gd name="connsiteY3" fmla="*/ 745587 h 745587"/>
              <a:gd name="connsiteX4" fmla="*/ 0 w 1248220"/>
              <a:gd name="connsiteY4" fmla="*/ 121477 h 7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0" h="745587">
                <a:moveTo>
                  <a:pt x="12246" y="0"/>
                </a:moveTo>
                <a:lnTo>
                  <a:pt x="1235974" y="0"/>
                </a:lnTo>
                <a:lnTo>
                  <a:pt x="1248220" y="121477"/>
                </a:lnTo>
                <a:cubicBezTo>
                  <a:pt x="1248220" y="466163"/>
                  <a:pt x="968796" y="745587"/>
                  <a:pt x="624110" y="745587"/>
                </a:cubicBezTo>
                <a:cubicBezTo>
                  <a:pt x="279424" y="745587"/>
                  <a:pt x="0" y="466163"/>
                  <a:pt x="0" y="121477"/>
                </a:cubicBezTo>
                <a:close/>
              </a:path>
            </a:pathLst>
          </a:cu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4650F1-1C2B-4597-9171-90AAF7E7F6CE}"/>
              </a:ext>
            </a:extLst>
          </p:cNvPr>
          <p:cNvSpPr/>
          <p:nvPr userDrawn="1"/>
        </p:nvSpPr>
        <p:spPr>
          <a:xfrm>
            <a:off x="8287772" y="406986"/>
            <a:ext cx="493654" cy="4936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09F2E0-0515-4200-A9EF-E550BF0F23DD}"/>
              </a:ext>
            </a:extLst>
          </p:cNvPr>
          <p:cNvSpPr/>
          <p:nvPr userDrawn="1"/>
        </p:nvSpPr>
        <p:spPr>
          <a:xfrm flipH="1">
            <a:off x="144212" y="712770"/>
            <a:ext cx="493654" cy="4936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0886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4">
            <a:extLst>
              <a:ext uri="{FF2B5EF4-FFF2-40B4-BE49-F238E27FC236}">
                <a16:creationId xmlns:a16="http://schemas.microsoft.com/office/drawing/2014/main" id="{1C1E5FB7-3D95-41E7-B963-E74BD98E2517}"/>
              </a:ext>
            </a:extLst>
          </p:cNvPr>
          <p:cNvSpPr/>
          <p:nvPr userDrawn="1"/>
        </p:nvSpPr>
        <p:spPr>
          <a:xfrm rot="5400000">
            <a:off x="10835322" y="472772"/>
            <a:ext cx="1698691" cy="1014662"/>
          </a:xfrm>
          <a:custGeom>
            <a:avLst/>
            <a:gdLst>
              <a:gd name="connsiteX0" fmla="*/ 12246 w 1248220"/>
              <a:gd name="connsiteY0" fmla="*/ 0 h 745587"/>
              <a:gd name="connsiteX1" fmla="*/ 1235974 w 1248220"/>
              <a:gd name="connsiteY1" fmla="*/ 0 h 745587"/>
              <a:gd name="connsiteX2" fmla="*/ 1248220 w 1248220"/>
              <a:gd name="connsiteY2" fmla="*/ 121477 h 745587"/>
              <a:gd name="connsiteX3" fmla="*/ 624110 w 1248220"/>
              <a:gd name="connsiteY3" fmla="*/ 745587 h 745587"/>
              <a:gd name="connsiteX4" fmla="*/ 0 w 1248220"/>
              <a:gd name="connsiteY4" fmla="*/ 121477 h 7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0" h="745587">
                <a:moveTo>
                  <a:pt x="12246" y="0"/>
                </a:moveTo>
                <a:lnTo>
                  <a:pt x="1235974" y="0"/>
                </a:lnTo>
                <a:lnTo>
                  <a:pt x="1248220" y="121477"/>
                </a:lnTo>
                <a:cubicBezTo>
                  <a:pt x="1248220" y="466163"/>
                  <a:pt x="968796" y="745587"/>
                  <a:pt x="624110" y="745587"/>
                </a:cubicBezTo>
                <a:cubicBezTo>
                  <a:pt x="279424" y="745587"/>
                  <a:pt x="0" y="466163"/>
                  <a:pt x="0" y="1214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8">
            <a:extLst>
              <a:ext uri="{FF2B5EF4-FFF2-40B4-BE49-F238E27FC236}">
                <a16:creationId xmlns:a16="http://schemas.microsoft.com/office/drawing/2014/main" id="{6DB96A93-D8B9-4EA5-9943-02D4942B540E}"/>
              </a:ext>
            </a:extLst>
          </p:cNvPr>
          <p:cNvSpPr/>
          <p:nvPr userDrawn="1"/>
        </p:nvSpPr>
        <p:spPr>
          <a:xfrm rot="10800000">
            <a:off x="0" y="1665027"/>
            <a:ext cx="4680261" cy="5192972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pattFill prst="ltDnDiag">
            <a:fgClr>
              <a:srgbClr val="44C1A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4">
            <a:extLst>
              <a:ext uri="{FF2B5EF4-FFF2-40B4-BE49-F238E27FC236}">
                <a16:creationId xmlns:a16="http://schemas.microsoft.com/office/drawing/2014/main" id="{0E6EC3D6-6E62-4156-9941-323974151CF5}"/>
              </a:ext>
            </a:extLst>
          </p:cNvPr>
          <p:cNvSpPr/>
          <p:nvPr userDrawn="1"/>
        </p:nvSpPr>
        <p:spPr>
          <a:xfrm rot="5400000">
            <a:off x="11800549" y="1771113"/>
            <a:ext cx="490131" cy="292766"/>
          </a:xfrm>
          <a:custGeom>
            <a:avLst/>
            <a:gdLst>
              <a:gd name="connsiteX0" fmla="*/ 12246 w 1248220"/>
              <a:gd name="connsiteY0" fmla="*/ 0 h 745587"/>
              <a:gd name="connsiteX1" fmla="*/ 1235974 w 1248220"/>
              <a:gd name="connsiteY1" fmla="*/ 0 h 745587"/>
              <a:gd name="connsiteX2" fmla="*/ 1248220 w 1248220"/>
              <a:gd name="connsiteY2" fmla="*/ 121477 h 745587"/>
              <a:gd name="connsiteX3" fmla="*/ 624110 w 1248220"/>
              <a:gd name="connsiteY3" fmla="*/ 745587 h 745587"/>
              <a:gd name="connsiteX4" fmla="*/ 0 w 1248220"/>
              <a:gd name="connsiteY4" fmla="*/ 121477 h 7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0" h="745587">
                <a:moveTo>
                  <a:pt x="12246" y="0"/>
                </a:moveTo>
                <a:lnTo>
                  <a:pt x="1235974" y="0"/>
                </a:lnTo>
                <a:lnTo>
                  <a:pt x="1248220" y="121477"/>
                </a:lnTo>
                <a:cubicBezTo>
                  <a:pt x="1248220" y="466163"/>
                  <a:pt x="968796" y="745587"/>
                  <a:pt x="624110" y="745587"/>
                </a:cubicBezTo>
                <a:cubicBezTo>
                  <a:pt x="279424" y="745587"/>
                  <a:pt x="0" y="466163"/>
                  <a:pt x="0" y="121477"/>
                </a:cubicBezTo>
                <a:close/>
              </a:path>
            </a:pathLst>
          </a:custGeom>
          <a:solidFill>
            <a:srgbClr val="37A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5EB00C-A917-4B1D-9ADC-92CFA1B83451}"/>
              </a:ext>
            </a:extLst>
          </p:cNvPr>
          <p:cNvSpPr/>
          <p:nvPr userDrawn="1"/>
        </p:nvSpPr>
        <p:spPr>
          <a:xfrm>
            <a:off x="658144" y="1393244"/>
            <a:ext cx="1048503" cy="104850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46069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0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765631-B582-48C5-B83E-350643F73B09}"/>
              </a:ext>
            </a:extLst>
          </p:cNvPr>
          <p:cNvSpPr/>
          <p:nvPr userDrawn="1"/>
        </p:nvSpPr>
        <p:spPr>
          <a:xfrm>
            <a:off x="4837054" y="0"/>
            <a:ext cx="7354947" cy="6858000"/>
          </a:xfrm>
          <a:custGeom>
            <a:avLst/>
            <a:gdLst>
              <a:gd name="connsiteX0" fmla="*/ 0 w 7354947"/>
              <a:gd name="connsiteY0" fmla="*/ 0 h 6858000"/>
              <a:gd name="connsiteX1" fmla="*/ 7354947 w 7354947"/>
              <a:gd name="connsiteY1" fmla="*/ 0 h 6858000"/>
              <a:gd name="connsiteX2" fmla="*/ 7354947 w 7354947"/>
              <a:gd name="connsiteY2" fmla="*/ 6858000 h 6858000"/>
              <a:gd name="connsiteX3" fmla="*/ 1276934 w 7354947"/>
              <a:gd name="connsiteY3" fmla="*/ 6858000 h 6858000"/>
              <a:gd name="connsiteX4" fmla="*/ 1378154 w 7354947"/>
              <a:gd name="connsiteY4" fmla="*/ 6655828 h 6858000"/>
              <a:gd name="connsiteX5" fmla="*/ 1915238 w 7354947"/>
              <a:gd name="connsiteY5" fmla="*/ 4240247 h 6858000"/>
              <a:gd name="connsiteX6" fmla="*/ 130840 w 7354947"/>
              <a:gd name="connsiteY6" fmla="*/ 1159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4947" h="6858000">
                <a:moveTo>
                  <a:pt x="0" y="0"/>
                </a:moveTo>
                <a:lnTo>
                  <a:pt x="7354947" y="0"/>
                </a:lnTo>
                <a:lnTo>
                  <a:pt x="7354947" y="6858000"/>
                </a:lnTo>
                <a:lnTo>
                  <a:pt x="1276934" y="6858000"/>
                </a:lnTo>
                <a:lnTo>
                  <a:pt x="1378154" y="6655828"/>
                </a:lnTo>
                <a:cubicBezTo>
                  <a:pt x="1722350" y="5925078"/>
                  <a:pt x="1915238" y="5105706"/>
                  <a:pt x="1915238" y="4240247"/>
                </a:cubicBezTo>
                <a:cubicBezTo>
                  <a:pt x="1915238" y="2605491"/>
                  <a:pt x="1227033" y="1135170"/>
                  <a:pt x="130840" y="11594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BDB123C-2E5B-4079-ADCA-04F2CFD9DD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74713" y="1411288"/>
            <a:ext cx="4979987" cy="4897437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371A44F-A54E-461F-BAC7-ADB502C6BCB9}"/>
              </a:ext>
            </a:extLst>
          </p:cNvPr>
          <p:cNvSpPr/>
          <p:nvPr userDrawn="1"/>
        </p:nvSpPr>
        <p:spPr>
          <a:xfrm>
            <a:off x="5540991" y="5418161"/>
            <a:ext cx="2497540" cy="1439839"/>
          </a:xfrm>
          <a:custGeom>
            <a:avLst/>
            <a:gdLst>
              <a:gd name="connsiteX0" fmla="*/ 1248770 w 2497540"/>
              <a:gd name="connsiteY0" fmla="*/ 0 h 1439839"/>
              <a:gd name="connsiteX1" fmla="*/ 2497540 w 2497540"/>
              <a:gd name="connsiteY1" fmla="*/ 1248770 h 1439839"/>
              <a:gd name="connsiteX2" fmla="*/ 2491093 w 2497540"/>
              <a:gd name="connsiteY2" fmla="*/ 1376450 h 1439839"/>
              <a:gd name="connsiteX3" fmla="*/ 2481419 w 2497540"/>
              <a:gd name="connsiteY3" fmla="*/ 1439839 h 1439839"/>
              <a:gd name="connsiteX4" fmla="*/ 16122 w 2497540"/>
              <a:gd name="connsiteY4" fmla="*/ 1439839 h 1439839"/>
              <a:gd name="connsiteX5" fmla="*/ 6447 w 2497540"/>
              <a:gd name="connsiteY5" fmla="*/ 1376450 h 1439839"/>
              <a:gd name="connsiteX6" fmla="*/ 0 w 2497540"/>
              <a:gd name="connsiteY6" fmla="*/ 1248770 h 1439839"/>
              <a:gd name="connsiteX7" fmla="*/ 1248770 w 2497540"/>
              <a:gd name="connsiteY7" fmla="*/ 0 h 143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7540" h="1439839">
                <a:moveTo>
                  <a:pt x="1248770" y="0"/>
                </a:moveTo>
                <a:cubicBezTo>
                  <a:pt x="1938447" y="0"/>
                  <a:pt x="2497540" y="559093"/>
                  <a:pt x="2497540" y="1248770"/>
                </a:cubicBezTo>
                <a:cubicBezTo>
                  <a:pt x="2497540" y="1291875"/>
                  <a:pt x="2495356" y="1334470"/>
                  <a:pt x="2491093" y="1376450"/>
                </a:cubicBezTo>
                <a:lnTo>
                  <a:pt x="2481419" y="1439839"/>
                </a:lnTo>
                <a:lnTo>
                  <a:pt x="16122" y="1439839"/>
                </a:lnTo>
                <a:lnTo>
                  <a:pt x="6447" y="1376450"/>
                </a:lnTo>
                <a:cubicBezTo>
                  <a:pt x="2184" y="1334470"/>
                  <a:pt x="0" y="1291875"/>
                  <a:pt x="0" y="1248770"/>
                </a:cubicBezTo>
                <a:cubicBezTo>
                  <a:pt x="0" y="559093"/>
                  <a:pt x="559093" y="0"/>
                  <a:pt x="1248770" y="0"/>
                </a:cubicBezTo>
                <a:close/>
              </a:path>
            </a:pathLst>
          </a:custGeom>
          <a:pattFill prst="dkDnDiag">
            <a:fgClr>
              <a:srgbClr val="44C1A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0A37BC-4D62-47F8-9349-C04E86A70E71}"/>
              </a:ext>
            </a:extLst>
          </p:cNvPr>
          <p:cNvSpPr/>
          <p:nvPr userDrawn="1"/>
        </p:nvSpPr>
        <p:spPr>
          <a:xfrm>
            <a:off x="7273643" y="5570063"/>
            <a:ext cx="950479" cy="950479"/>
          </a:xfrm>
          <a:prstGeom prst="ellipse">
            <a:avLst/>
          </a:pr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34736D-B418-4F51-BD05-FDBD13C0E0B8}"/>
              </a:ext>
            </a:extLst>
          </p:cNvPr>
          <p:cNvSpPr/>
          <p:nvPr userDrawn="1"/>
        </p:nvSpPr>
        <p:spPr>
          <a:xfrm flipH="1">
            <a:off x="4973355" y="178452"/>
            <a:ext cx="683561" cy="683561"/>
          </a:xfrm>
          <a:prstGeom prst="ellipse">
            <a:avLst/>
          </a:prstGeom>
          <a:solidFill>
            <a:srgbClr val="37A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43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_0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D71FEB4-AB47-4775-8BD4-4A789BB2373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811254" y="1215189"/>
            <a:ext cx="5306010" cy="5093536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4AC8A9D-B11E-479C-9D46-E75D80C66AEE}"/>
              </a:ext>
            </a:extLst>
          </p:cNvPr>
          <p:cNvSpPr/>
          <p:nvPr userDrawn="1"/>
        </p:nvSpPr>
        <p:spPr>
          <a:xfrm>
            <a:off x="0" y="0"/>
            <a:ext cx="7968252" cy="6858000"/>
          </a:xfrm>
          <a:custGeom>
            <a:avLst/>
            <a:gdLst>
              <a:gd name="connsiteX0" fmla="*/ 0 w 7968252"/>
              <a:gd name="connsiteY0" fmla="*/ 0 h 6858000"/>
              <a:gd name="connsiteX1" fmla="*/ 7968252 w 7968252"/>
              <a:gd name="connsiteY1" fmla="*/ 0 h 6858000"/>
              <a:gd name="connsiteX2" fmla="*/ 7821850 w 7968252"/>
              <a:gd name="connsiteY2" fmla="*/ 84180 h 6858000"/>
              <a:gd name="connsiteX3" fmla="*/ 5421231 w 7968252"/>
              <a:gd name="connsiteY3" fmla="*/ 4348414 h 6858000"/>
              <a:gd name="connsiteX4" fmla="*/ 6023024 w 7968252"/>
              <a:gd name="connsiteY4" fmla="*/ 6725079 h 6858000"/>
              <a:gd name="connsiteX5" fmla="*/ 6103776 w 7968252"/>
              <a:gd name="connsiteY5" fmla="*/ 6858000 h 6858000"/>
              <a:gd name="connsiteX6" fmla="*/ 0 w 796825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8252" h="6858000">
                <a:moveTo>
                  <a:pt x="0" y="0"/>
                </a:moveTo>
                <a:lnTo>
                  <a:pt x="7968252" y="0"/>
                </a:lnTo>
                <a:lnTo>
                  <a:pt x="7821850" y="84180"/>
                </a:lnTo>
                <a:cubicBezTo>
                  <a:pt x="6382622" y="958676"/>
                  <a:pt x="5421231" y="2541272"/>
                  <a:pt x="5421231" y="4348414"/>
                </a:cubicBezTo>
                <a:cubicBezTo>
                  <a:pt x="5421231" y="5208958"/>
                  <a:pt x="5639233" y="6018584"/>
                  <a:pt x="6023024" y="6725079"/>
                </a:cubicBezTo>
                <a:lnTo>
                  <a:pt x="61037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CB1D2D-2038-4C63-BFDA-80E00EEED439}"/>
              </a:ext>
            </a:extLst>
          </p:cNvPr>
          <p:cNvSpPr/>
          <p:nvPr userDrawn="1"/>
        </p:nvSpPr>
        <p:spPr>
          <a:xfrm>
            <a:off x="3875964" y="5418161"/>
            <a:ext cx="2497540" cy="1439839"/>
          </a:xfrm>
          <a:custGeom>
            <a:avLst/>
            <a:gdLst>
              <a:gd name="connsiteX0" fmla="*/ 1248770 w 2497540"/>
              <a:gd name="connsiteY0" fmla="*/ 0 h 1439839"/>
              <a:gd name="connsiteX1" fmla="*/ 2497540 w 2497540"/>
              <a:gd name="connsiteY1" fmla="*/ 1248770 h 1439839"/>
              <a:gd name="connsiteX2" fmla="*/ 2491093 w 2497540"/>
              <a:gd name="connsiteY2" fmla="*/ 1376450 h 1439839"/>
              <a:gd name="connsiteX3" fmla="*/ 2481419 w 2497540"/>
              <a:gd name="connsiteY3" fmla="*/ 1439839 h 1439839"/>
              <a:gd name="connsiteX4" fmla="*/ 16122 w 2497540"/>
              <a:gd name="connsiteY4" fmla="*/ 1439839 h 1439839"/>
              <a:gd name="connsiteX5" fmla="*/ 6447 w 2497540"/>
              <a:gd name="connsiteY5" fmla="*/ 1376450 h 1439839"/>
              <a:gd name="connsiteX6" fmla="*/ 0 w 2497540"/>
              <a:gd name="connsiteY6" fmla="*/ 1248770 h 1439839"/>
              <a:gd name="connsiteX7" fmla="*/ 1248770 w 2497540"/>
              <a:gd name="connsiteY7" fmla="*/ 0 h 143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7540" h="1439839">
                <a:moveTo>
                  <a:pt x="1248770" y="0"/>
                </a:moveTo>
                <a:cubicBezTo>
                  <a:pt x="1938447" y="0"/>
                  <a:pt x="2497540" y="559093"/>
                  <a:pt x="2497540" y="1248770"/>
                </a:cubicBezTo>
                <a:cubicBezTo>
                  <a:pt x="2497540" y="1291875"/>
                  <a:pt x="2495356" y="1334470"/>
                  <a:pt x="2491093" y="1376450"/>
                </a:cubicBezTo>
                <a:lnTo>
                  <a:pt x="2481419" y="1439839"/>
                </a:lnTo>
                <a:lnTo>
                  <a:pt x="16122" y="1439839"/>
                </a:lnTo>
                <a:lnTo>
                  <a:pt x="6447" y="1376450"/>
                </a:lnTo>
                <a:cubicBezTo>
                  <a:pt x="2184" y="1334470"/>
                  <a:pt x="0" y="1291875"/>
                  <a:pt x="0" y="1248770"/>
                </a:cubicBezTo>
                <a:cubicBezTo>
                  <a:pt x="0" y="559093"/>
                  <a:pt x="559093" y="0"/>
                  <a:pt x="1248770" y="0"/>
                </a:cubicBezTo>
                <a:close/>
              </a:path>
            </a:pathLst>
          </a:custGeom>
          <a:pattFill prst="dkDnDiag">
            <a:fgClr>
              <a:srgbClr val="37A76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420B40-F55B-4B0F-8A71-79F01D78DF82}"/>
              </a:ext>
            </a:extLst>
          </p:cNvPr>
          <p:cNvSpPr/>
          <p:nvPr userDrawn="1"/>
        </p:nvSpPr>
        <p:spPr>
          <a:xfrm>
            <a:off x="3423800" y="5606143"/>
            <a:ext cx="1085601" cy="10856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530425-7F31-4521-A883-88BF93E10DC7}"/>
              </a:ext>
            </a:extLst>
          </p:cNvPr>
          <p:cNvSpPr/>
          <p:nvPr userDrawn="1"/>
        </p:nvSpPr>
        <p:spPr>
          <a:xfrm flipH="1">
            <a:off x="6780383" y="135097"/>
            <a:ext cx="741646" cy="741646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18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Blan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4559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ep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9A8F464-BC3C-43F2-9648-97C0B089679E}"/>
              </a:ext>
            </a:extLst>
          </p:cNvPr>
          <p:cNvSpPr/>
          <p:nvPr userDrawn="1"/>
        </p:nvSpPr>
        <p:spPr>
          <a:xfrm>
            <a:off x="4861903" y="0"/>
            <a:ext cx="7330097" cy="6857998"/>
          </a:xfrm>
          <a:custGeom>
            <a:avLst/>
            <a:gdLst>
              <a:gd name="connsiteX0" fmla="*/ 1485405 w 7330097"/>
              <a:gd name="connsiteY0" fmla="*/ 0 h 6857998"/>
              <a:gd name="connsiteX1" fmla="*/ 7330097 w 7330097"/>
              <a:gd name="connsiteY1" fmla="*/ 0 h 6857998"/>
              <a:gd name="connsiteX2" fmla="*/ 7330097 w 7330097"/>
              <a:gd name="connsiteY2" fmla="*/ 6857998 h 6857998"/>
              <a:gd name="connsiteX3" fmla="*/ 1485403 w 7330097"/>
              <a:gd name="connsiteY3" fmla="*/ 6857998 h 6857998"/>
              <a:gd name="connsiteX4" fmla="*/ 1377872 w 7330097"/>
              <a:gd name="connsiteY4" fmla="*/ 6755477 h 6857998"/>
              <a:gd name="connsiteX5" fmla="*/ 0 w 7330097"/>
              <a:gd name="connsiteY5" fmla="*/ 3429000 h 6857998"/>
              <a:gd name="connsiteX6" fmla="*/ 1377872 w 7330097"/>
              <a:gd name="connsiteY6" fmla="*/ 102524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097" h="6857998">
                <a:moveTo>
                  <a:pt x="1485405" y="0"/>
                </a:moveTo>
                <a:lnTo>
                  <a:pt x="7330097" y="0"/>
                </a:lnTo>
                <a:lnTo>
                  <a:pt x="7330097" y="6857998"/>
                </a:lnTo>
                <a:lnTo>
                  <a:pt x="1485403" y="6857998"/>
                </a:lnTo>
                <a:lnTo>
                  <a:pt x="1377872" y="6755477"/>
                </a:lnTo>
                <a:cubicBezTo>
                  <a:pt x="526552" y="5904157"/>
                  <a:pt x="0" y="4728070"/>
                  <a:pt x="0" y="3429000"/>
                </a:cubicBezTo>
                <a:cubicBezTo>
                  <a:pt x="0" y="2129930"/>
                  <a:pt x="526552" y="953843"/>
                  <a:pt x="1377872" y="102524"/>
                </a:cubicBezTo>
                <a:close/>
              </a:path>
            </a:pathLst>
          </a:cu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A40DECE-3549-4970-9B33-8E123BD9DF0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330198" y="0"/>
            <a:ext cx="3861802" cy="6857998"/>
          </a:xfrm>
          <a:custGeom>
            <a:avLst/>
            <a:gdLst>
              <a:gd name="connsiteX0" fmla="*/ 1559105 w 3861802"/>
              <a:gd name="connsiteY0" fmla="*/ 0 h 6857998"/>
              <a:gd name="connsiteX1" fmla="*/ 3861802 w 3861802"/>
              <a:gd name="connsiteY1" fmla="*/ 0 h 6857998"/>
              <a:gd name="connsiteX2" fmla="*/ 3861802 w 3861802"/>
              <a:gd name="connsiteY2" fmla="*/ 6857998 h 6857998"/>
              <a:gd name="connsiteX3" fmla="*/ 1559108 w 3861802"/>
              <a:gd name="connsiteY3" fmla="*/ 6857998 h 6857998"/>
              <a:gd name="connsiteX4" fmla="*/ 1491928 w 3861802"/>
              <a:gd name="connsiteY4" fmla="*/ 6799806 h 6857998"/>
              <a:gd name="connsiteX5" fmla="*/ 6685 w 3861802"/>
              <a:gd name="connsiteY5" fmla="*/ 3677883 h 6857998"/>
              <a:gd name="connsiteX6" fmla="*/ 17 w 3861802"/>
              <a:gd name="connsiteY6" fmla="*/ 3429645 h 6857998"/>
              <a:gd name="connsiteX7" fmla="*/ 0 w 3861802"/>
              <a:gd name="connsiteY7" fmla="*/ 3429000 h 6857998"/>
              <a:gd name="connsiteX8" fmla="*/ 19 w 3861802"/>
              <a:gd name="connsiteY8" fmla="*/ 3428284 h 6857998"/>
              <a:gd name="connsiteX9" fmla="*/ 6685 w 3861802"/>
              <a:gd name="connsiteY9" fmla="*/ 3180113 h 6857998"/>
              <a:gd name="connsiteX10" fmla="*/ 1491928 w 3861802"/>
              <a:gd name="connsiteY10" fmla="*/ 5819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1802" h="6857998">
                <a:moveTo>
                  <a:pt x="1559105" y="0"/>
                </a:moveTo>
                <a:lnTo>
                  <a:pt x="3861802" y="0"/>
                </a:lnTo>
                <a:lnTo>
                  <a:pt x="3861802" y="6857998"/>
                </a:lnTo>
                <a:lnTo>
                  <a:pt x="1559108" y="6857998"/>
                </a:lnTo>
                <a:lnTo>
                  <a:pt x="1491928" y="6799806"/>
                </a:lnTo>
                <a:cubicBezTo>
                  <a:pt x="632688" y="6018852"/>
                  <a:pt x="73258" y="4913862"/>
                  <a:pt x="6685" y="3677883"/>
                </a:cubicBezTo>
                <a:lnTo>
                  <a:pt x="17" y="3429645"/>
                </a:lnTo>
                <a:lnTo>
                  <a:pt x="0" y="3429000"/>
                </a:lnTo>
                <a:lnTo>
                  <a:pt x="19" y="3428284"/>
                </a:lnTo>
                <a:lnTo>
                  <a:pt x="6685" y="3180113"/>
                </a:lnTo>
                <a:cubicBezTo>
                  <a:pt x="73258" y="1944134"/>
                  <a:pt x="632688" y="839145"/>
                  <a:pt x="1491928" y="5819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997D259-1872-4E22-B925-C45B56B495D1}"/>
              </a:ext>
            </a:extLst>
          </p:cNvPr>
          <p:cNvSpPr/>
          <p:nvPr userDrawn="1"/>
        </p:nvSpPr>
        <p:spPr>
          <a:xfrm rot="10800000">
            <a:off x="4071250" y="5326912"/>
            <a:ext cx="2482368" cy="1531086"/>
          </a:xfrm>
          <a:custGeom>
            <a:avLst/>
            <a:gdLst>
              <a:gd name="connsiteX0" fmla="*/ 29091 w 1922704"/>
              <a:gd name="connsiteY0" fmla="*/ 0 h 1185894"/>
              <a:gd name="connsiteX1" fmla="*/ 1893613 w 1922704"/>
              <a:gd name="connsiteY1" fmla="*/ 0 h 1185894"/>
              <a:gd name="connsiteX2" fmla="*/ 1903173 w 1922704"/>
              <a:gd name="connsiteY2" fmla="*/ 30796 h 1185894"/>
              <a:gd name="connsiteX3" fmla="*/ 1922704 w 1922704"/>
              <a:gd name="connsiteY3" fmla="*/ 224542 h 1185894"/>
              <a:gd name="connsiteX4" fmla="*/ 961352 w 1922704"/>
              <a:gd name="connsiteY4" fmla="*/ 1185894 h 1185894"/>
              <a:gd name="connsiteX5" fmla="*/ 0 w 1922704"/>
              <a:gd name="connsiteY5" fmla="*/ 224542 h 1185894"/>
              <a:gd name="connsiteX6" fmla="*/ 19532 w 1922704"/>
              <a:gd name="connsiteY6" fmla="*/ 30796 h 118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2704" h="1185894">
                <a:moveTo>
                  <a:pt x="29091" y="0"/>
                </a:moveTo>
                <a:lnTo>
                  <a:pt x="1893613" y="0"/>
                </a:lnTo>
                <a:lnTo>
                  <a:pt x="1903173" y="30796"/>
                </a:lnTo>
                <a:cubicBezTo>
                  <a:pt x="1915979" y="93378"/>
                  <a:pt x="1922704" y="158175"/>
                  <a:pt x="1922704" y="224542"/>
                </a:cubicBezTo>
                <a:cubicBezTo>
                  <a:pt x="1922704" y="755482"/>
                  <a:pt x="1492292" y="1185894"/>
                  <a:pt x="961352" y="1185894"/>
                </a:cubicBezTo>
                <a:cubicBezTo>
                  <a:pt x="430412" y="1185894"/>
                  <a:pt x="0" y="755482"/>
                  <a:pt x="0" y="224542"/>
                </a:cubicBezTo>
                <a:cubicBezTo>
                  <a:pt x="0" y="158175"/>
                  <a:pt x="6725" y="93378"/>
                  <a:pt x="19532" y="30796"/>
                </a:cubicBezTo>
                <a:close/>
              </a:path>
            </a:pathLst>
          </a:custGeom>
          <a:pattFill prst="ltDnDiag">
            <a:fgClr>
              <a:srgbClr val="37B9BF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0F93BB-0551-4006-8A0B-D2D12728C69B}"/>
              </a:ext>
            </a:extLst>
          </p:cNvPr>
          <p:cNvSpPr/>
          <p:nvPr userDrawn="1"/>
        </p:nvSpPr>
        <p:spPr>
          <a:xfrm>
            <a:off x="3885104" y="5727253"/>
            <a:ext cx="581472" cy="581472"/>
          </a:xfrm>
          <a:prstGeom prst="ellipse">
            <a:avLst/>
          </a:prstGeom>
          <a:solidFill>
            <a:srgbClr val="37A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78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9605E22-E0EE-4D6E-92D0-F4D24BAB3C70}"/>
              </a:ext>
            </a:extLst>
          </p:cNvPr>
          <p:cNvSpPr/>
          <p:nvPr userDrawn="1"/>
        </p:nvSpPr>
        <p:spPr>
          <a:xfrm>
            <a:off x="4489244" y="0"/>
            <a:ext cx="7702756" cy="6858000"/>
          </a:xfrm>
          <a:custGeom>
            <a:avLst/>
            <a:gdLst>
              <a:gd name="connsiteX0" fmla="*/ 1604219 w 7702756"/>
              <a:gd name="connsiteY0" fmla="*/ 0 h 6858000"/>
              <a:gd name="connsiteX1" fmla="*/ 7702756 w 7702756"/>
              <a:gd name="connsiteY1" fmla="*/ 0 h 6858000"/>
              <a:gd name="connsiteX2" fmla="*/ 7702756 w 7702756"/>
              <a:gd name="connsiteY2" fmla="*/ 6858000 h 6858000"/>
              <a:gd name="connsiteX3" fmla="*/ 674449 w 7702756"/>
              <a:gd name="connsiteY3" fmla="*/ 6858000 h 6858000"/>
              <a:gd name="connsiteX4" fmla="*/ 593680 w 7702756"/>
              <a:gd name="connsiteY4" fmla="*/ 6700301 h 6858000"/>
              <a:gd name="connsiteX5" fmla="*/ 0 w 7702756"/>
              <a:gd name="connsiteY5" fmla="*/ 4090191 h 6858000"/>
              <a:gd name="connsiteX6" fmla="*/ 1564001 w 7702756"/>
              <a:gd name="connsiteY6" fmla="*/ 42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2756" h="6858000">
                <a:moveTo>
                  <a:pt x="1604219" y="0"/>
                </a:moveTo>
                <a:lnTo>
                  <a:pt x="7702756" y="0"/>
                </a:lnTo>
                <a:lnTo>
                  <a:pt x="7702756" y="6858000"/>
                </a:lnTo>
                <a:lnTo>
                  <a:pt x="674449" y="6858000"/>
                </a:lnTo>
                <a:lnTo>
                  <a:pt x="593680" y="6700301"/>
                </a:lnTo>
                <a:cubicBezTo>
                  <a:pt x="213213" y="5910703"/>
                  <a:pt x="0" y="5025347"/>
                  <a:pt x="0" y="4090191"/>
                </a:cubicBezTo>
                <a:cubicBezTo>
                  <a:pt x="0" y="2531599"/>
                  <a:pt x="592260" y="1111336"/>
                  <a:pt x="1564001" y="42183"/>
                </a:cubicBezTo>
                <a:close/>
              </a:path>
            </a:pathLst>
          </a:cu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AC12297-99F3-45F4-A38A-AD307C8B77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6093463" cy="6858000"/>
          </a:xfrm>
          <a:custGeom>
            <a:avLst/>
            <a:gdLst>
              <a:gd name="connsiteX0" fmla="*/ 0 w 6093463"/>
              <a:gd name="connsiteY0" fmla="*/ 0 h 6858000"/>
              <a:gd name="connsiteX1" fmla="*/ 6093463 w 6093463"/>
              <a:gd name="connsiteY1" fmla="*/ 0 h 6858000"/>
              <a:gd name="connsiteX2" fmla="*/ 6053246 w 6093463"/>
              <a:gd name="connsiteY2" fmla="*/ 42183 h 6858000"/>
              <a:gd name="connsiteX3" fmla="*/ 4489244 w 6093463"/>
              <a:gd name="connsiteY3" fmla="*/ 4090191 h 6858000"/>
              <a:gd name="connsiteX4" fmla="*/ 4528504 w 6093463"/>
              <a:gd name="connsiteY4" fmla="*/ 4781503 h 6858000"/>
              <a:gd name="connsiteX5" fmla="*/ 4540231 w 6093463"/>
              <a:gd name="connsiteY5" fmla="*/ 4863457 h 6858000"/>
              <a:gd name="connsiteX6" fmla="*/ 4466890 w 6093463"/>
              <a:gd name="connsiteY6" fmla="*/ 4903265 h 6858000"/>
              <a:gd name="connsiteX7" fmla="*/ 4124278 w 6093463"/>
              <a:gd name="connsiteY7" fmla="*/ 5547639 h 6858000"/>
              <a:gd name="connsiteX8" fmla="*/ 4901367 w 6093463"/>
              <a:gd name="connsiteY8" fmla="*/ 6324728 h 6858000"/>
              <a:gd name="connsiteX9" fmla="*/ 4918706 w 6093463"/>
              <a:gd name="connsiteY9" fmla="*/ 6322980 h 6858000"/>
              <a:gd name="connsiteX10" fmla="*/ 4948180 w 6093463"/>
              <a:gd name="connsiteY10" fmla="*/ 6399803 h 6858000"/>
              <a:gd name="connsiteX11" fmla="*/ 5082925 w 6093463"/>
              <a:gd name="connsiteY11" fmla="*/ 6700301 h 6858000"/>
              <a:gd name="connsiteX12" fmla="*/ 5163694 w 6093463"/>
              <a:gd name="connsiteY12" fmla="*/ 6858000 h 6858000"/>
              <a:gd name="connsiteX13" fmla="*/ 0 w 6093463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3463" h="6858000">
                <a:moveTo>
                  <a:pt x="0" y="0"/>
                </a:moveTo>
                <a:lnTo>
                  <a:pt x="6093463" y="0"/>
                </a:lnTo>
                <a:lnTo>
                  <a:pt x="6053246" y="42183"/>
                </a:lnTo>
                <a:cubicBezTo>
                  <a:pt x="5081505" y="1111336"/>
                  <a:pt x="4489244" y="2531599"/>
                  <a:pt x="4489244" y="4090191"/>
                </a:cubicBezTo>
                <a:cubicBezTo>
                  <a:pt x="4489244" y="4323980"/>
                  <a:pt x="4502570" y="4554657"/>
                  <a:pt x="4528504" y="4781503"/>
                </a:cubicBezTo>
                <a:lnTo>
                  <a:pt x="4540231" y="4863457"/>
                </a:lnTo>
                <a:lnTo>
                  <a:pt x="4466890" y="4903265"/>
                </a:lnTo>
                <a:cubicBezTo>
                  <a:pt x="4260183" y="5042914"/>
                  <a:pt x="4124278" y="5279405"/>
                  <a:pt x="4124278" y="5547639"/>
                </a:cubicBezTo>
                <a:cubicBezTo>
                  <a:pt x="4124278" y="5976813"/>
                  <a:pt x="4472193" y="6324728"/>
                  <a:pt x="4901367" y="6324728"/>
                </a:cubicBezTo>
                <a:lnTo>
                  <a:pt x="4918706" y="6322980"/>
                </a:lnTo>
                <a:lnTo>
                  <a:pt x="4948180" y="6399803"/>
                </a:lnTo>
                <a:cubicBezTo>
                  <a:pt x="4990422" y="6501406"/>
                  <a:pt x="5035367" y="6601602"/>
                  <a:pt x="5082925" y="6700301"/>
                </a:cubicBezTo>
                <a:lnTo>
                  <a:pt x="516369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84408BFD-47D4-4B16-A3B2-B98B29D64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10296" y="3286196"/>
            <a:ext cx="5729520" cy="315536"/>
          </a:xfrm>
        </p:spPr>
        <p:txBody>
          <a:bodyPr wrap="square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 spc="600">
                <a:solidFill>
                  <a:schemeClr val="accent1"/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90C708F-7A3E-42CE-8E3B-9726DDD46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2" y="549275"/>
            <a:ext cx="4919048" cy="53082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spc="6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HEAD 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9743A95A-758F-4812-B61C-96835DFE4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097372"/>
            <a:ext cx="4919050" cy="2331628"/>
          </a:xfrm>
        </p:spPr>
        <p:txBody>
          <a:bodyPr anchor="t">
            <a:noAutofit/>
          </a:bodyPr>
          <a:lstStyle>
            <a:lvl1pPr>
              <a:defRPr sz="7200" b="1" spc="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8D9A254-7F3B-4FFD-8A87-2CD46D9428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706091"/>
            <a:ext cx="4919048" cy="2594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13834E33-0FD8-4A54-8F38-292978F6A34C}"/>
              </a:ext>
            </a:extLst>
          </p:cNvPr>
          <p:cNvSpPr/>
          <p:nvPr userDrawn="1"/>
        </p:nvSpPr>
        <p:spPr>
          <a:xfrm>
            <a:off x="10482197" y="-1709803"/>
            <a:ext cx="3419605" cy="3419605"/>
          </a:xfrm>
          <a:prstGeom prst="arc">
            <a:avLst>
              <a:gd name="adj1" fmla="val 5390316"/>
              <a:gd name="adj2" fmla="val 10813570"/>
            </a:avLst>
          </a:prstGeom>
          <a:ln w="381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40420B-2B3D-41B3-B8DB-C77FAF6642F0}"/>
              </a:ext>
            </a:extLst>
          </p:cNvPr>
          <p:cNvSpPr/>
          <p:nvPr userDrawn="1"/>
        </p:nvSpPr>
        <p:spPr>
          <a:xfrm>
            <a:off x="4124277" y="4770550"/>
            <a:ext cx="1554178" cy="1554178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6631B7-B651-4B65-9081-31659E5B0D7A}"/>
              </a:ext>
            </a:extLst>
          </p:cNvPr>
          <p:cNvSpPr/>
          <p:nvPr userDrawn="1"/>
        </p:nvSpPr>
        <p:spPr>
          <a:xfrm>
            <a:off x="5104097" y="4657060"/>
            <a:ext cx="521241" cy="52124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BDE42-CA5A-4E9B-8204-285B44EAD2D7}"/>
              </a:ext>
            </a:extLst>
          </p:cNvPr>
          <p:cNvSpPr/>
          <p:nvPr userDrawn="1"/>
        </p:nvSpPr>
        <p:spPr>
          <a:xfrm rot="10800000">
            <a:off x="10193634" y="-1998366"/>
            <a:ext cx="3996731" cy="3996731"/>
          </a:xfrm>
          <a:custGeom>
            <a:avLst/>
            <a:gdLst>
              <a:gd name="connsiteX0" fmla="*/ 3506333 w 4107925"/>
              <a:gd name="connsiteY0" fmla="*/ 3506333 h 4107925"/>
              <a:gd name="connsiteX1" fmla="*/ 3638899 w 4107925"/>
              <a:gd name="connsiteY1" fmla="*/ 3360474 h 4107925"/>
              <a:gd name="connsiteX2" fmla="*/ 4107924 w 4107925"/>
              <a:gd name="connsiteY2" fmla="*/ 2053963 h 4107925"/>
              <a:gd name="connsiteX3" fmla="*/ 2053963 w 4107925"/>
              <a:gd name="connsiteY3" fmla="*/ 2053963 h 4107925"/>
              <a:gd name="connsiteX4" fmla="*/ 2053962 w 4107925"/>
              <a:gd name="connsiteY4" fmla="*/ 1 h 4107925"/>
              <a:gd name="connsiteX5" fmla="*/ 747451 w 4107925"/>
              <a:gd name="connsiteY5" fmla="*/ 469026 h 4107925"/>
              <a:gd name="connsiteX6" fmla="*/ 601592 w 4107925"/>
              <a:gd name="connsiteY6" fmla="*/ 601592 h 4107925"/>
              <a:gd name="connsiteX7" fmla="*/ 601592 w 4107925"/>
              <a:gd name="connsiteY7" fmla="*/ 601592 h 4107925"/>
              <a:gd name="connsiteX8" fmla="*/ 2053963 w 4107925"/>
              <a:gd name="connsiteY8" fmla="*/ 0 h 4107925"/>
              <a:gd name="connsiteX9" fmla="*/ 4107925 w 4107925"/>
              <a:gd name="connsiteY9" fmla="*/ 2053962 h 4107925"/>
              <a:gd name="connsiteX10" fmla="*/ 3506333 w 4107925"/>
              <a:gd name="connsiteY10" fmla="*/ 3506332 h 4107925"/>
              <a:gd name="connsiteX11" fmla="*/ 2053962 w 4107925"/>
              <a:gd name="connsiteY11" fmla="*/ 4107925 h 4107925"/>
              <a:gd name="connsiteX12" fmla="*/ 0 w 4107925"/>
              <a:gd name="connsiteY12" fmla="*/ 2053963 h 4107925"/>
              <a:gd name="connsiteX13" fmla="*/ 601592 w 4107925"/>
              <a:gd name="connsiteY13" fmla="*/ 601593 h 4107925"/>
              <a:gd name="connsiteX14" fmla="*/ 601592 w 4107925"/>
              <a:gd name="connsiteY14" fmla="*/ 601592 h 4107925"/>
              <a:gd name="connsiteX15" fmla="*/ 469026 w 4107925"/>
              <a:gd name="connsiteY15" fmla="*/ 747451 h 4107925"/>
              <a:gd name="connsiteX16" fmla="*/ 1 w 4107925"/>
              <a:gd name="connsiteY16" fmla="*/ 2053962 h 4107925"/>
              <a:gd name="connsiteX17" fmla="*/ 2053963 w 4107925"/>
              <a:gd name="connsiteY17" fmla="*/ 4107924 h 4107925"/>
              <a:gd name="connsiteX18" fmla="*/ 3360474 w 4107925"/>
              <a:gd name="connsiteY18" fmla="*/ 3638899 h 4107925"/>
              <a:gd name="connsiteX19" fmla="*/ 3506333 w 4107925"/>
              <a:gd name="connsiteY19" fmla="*/ 3506333 h 4107925"/>
              <a:gd name="connsiteX20" fmla="*/ 3506332 w 4107925"/>
              <a:gd name="connsiteY20" fmla="*/ 3506333 h 4107925"/>
              <a:gd name="connsiteX21" fmla="*/ 2053962 w 4107925"/>
              <a:gd name="connsiteY21" fmla="*/ 4107925 h 410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07925" h="4107925">
                <a:moveTo>
                  <a:pt x="3506333" y="3506333"/>
                </a:moveTo>
                <a:lnTo>
                  <a:pt x="3638899" y="3360474"/>
                </a:lnTo>
                <a:cubicBezTo>
                  <a:pt x="3931909" y="3005428"/>
                  <a:pt x="4107924" y="2550251"/>
                  <a:pt x="4107924" y="2053963"/>
                </a:cubicBezTo>
                <a:lnTo>
                  <a:pt x="2053963" y="2053963"/>
                </a:lnTo>
                <a:cubicBezTo>
                  <a:pt x="2053963" y="1369309"/>
                  <a:pt x="2053962" y="684655"/>
                  <a:pt x="2053962" y="1"/>
                </a:cubicBezTo>
                <a:cubicBezTo>
                  <a:pt x="1557674" y="1"/>
                  <a:pt x="1102497" y="176016"/>
                  <a:pt x="747451" y="469026"/>
                </a:cubicBezTo>
                <a:lnTo>
                  <a:pt x="601592" y="601592"/>
                </a:lnTo>
                <a:lnTo>
                  <a:pt x="601592" y="601592"/>
                </a:lnTo>
                <a:cubicBezTo>
                  <a:pt x="973286" y="229898"/>
                  <a:pt x="1486777" y="0"/>
                  <a:pt x="2053963" y="0"/>
                </a:cubicBezTo>
                <a:cubicBezTo>
                  <a:pt x="3188335" y="0"/>
                  <a:pt x="4107925" y="919590"/>
                  <a:pt x="4107925" y="2053962"/>
                </a:cubicBezTo>
                <a:cubicBezTo>
                  <a:pt x="4107925" y="2621148"/>
                  <a:pt x="3878027" y="3134638"/>
                  <a:pt x="3506333" y="3506332"/>
                </a:cubicBezTo>
                <a:close/>
                <a:moveTo>
                  <a:pt x="2053962" y="4107925"/>
                </a:moveTo>
                <a:cubicBezTo>
                  <a:pt x="919590" y="4107925"/>
                  <a:pt x="0" y="3188335"/>
                  <a:pt x="0" y="2053963"/>
                </a:cubicBezTo>
                <a:cubicBezTo>
                  <a:pt x="0" y="1486777"/>
                  <a:pt x="229897" y="973286"/>
                  <a:pt x="601592" y="601593"/>
                </a:cubicBezTo>
                <a:lnTo>
                  <a:pt x="601592" y="601592"/>
                </a:lnTo>
                <a:lnTo>
                  <a:pt x="469026" y="747451"/>
                </a:lnTo>
                <a:cubicBezTo>
                  <a:pt x="176016" y="1102497"/>
                  <a:pt x="1" y="1557674"/>
                  <a:pt x="1" y="2053962"/>
                </a:cubicBezTo>
                <a:cubicBezTo>
                  <a:pt x="1" y="3188334"/>
                  <a:pt x="919591" y="4107924"/>
                  <a:pt x="2053963" y="4107924"/>
                </a:cubicBezTo>
                <a:cubicBezTo>
                  <a:pt x="2550251" y="4107924"/>
                  <a:pt x="3005428" y="3931909"/>
                  <a:pt x="3360474" y="3638899"/>
                </a:cubicBezTo>
                <a:lnTo>
                  <a:pt x="3506333" y="3506333"/>
                </a:lnTo>
                <a:lnTo>
                  <a:pt x="3506332" y="3506333"/>
                </a:lnTo>
                <a:cubicBezTo>
                  <a:pt x="3134638" y="3878027"/>
                  <a:pt x="2621148" y="4107925"/>
                  <a:pt x="2053962" y="4107925"/>
                </a:cubicBezTo>
                <a:close/>
              </a:path>
            </a:pathLst>
          </a:cu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744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38355-79C0-410A-A9E2-9ABAAE1DA5F2}"/>
              </a:ext>
            </a:extLst>
          </p:cNvPr>
          <p:cNvSpPr/>
          <p:nvPr userDrawn="1"/>
        </p:nvSpPr>
        <p:spPr>
          <a:xfrm>
            <a:off x="1" y="4205585"/>
            <a:ext cx="2615609" cy="2652415"/>
          </a:xfrm>
          <a:custGeom>
            <a:avLst/>
            <a:gdLst>
              <a:gd name="connsiteX0" fmla="*/ 944453 w 2615609"/>
              <a:gd name="connsiteY0" fmla="*/ 0 h 2652415"/>
              <a:gd name="connsiteX1" fmla="*/ 2615609 w 2615609"/>
              <a:gd name="connsiteY1" fmla="*/ 1671156 h 2652415"/>
              <a:gd name="connsiteX2" fmla="*/ 2330202 w 2615609"/>
              <a:gd name="connsiteY2" fmla="*/ 2605515 h 2652415"/>
              <a:gd name="connsiteX3" fmla="*/ 2295131 w 2615609"/>
              <a:gd name="connsiteY3" fmla="*/ 2652415 h 2652415"/>
              <a:gd name="connsiteX4" fmla="*/ 0 w 2615609"/>
              <a:gd name="connsiteY4" fmla="*/ 2652415 h 2652415"/>
              <a:gd name="connsiteX5" fmla="*/ 0 w 2615609"/>
              <a:gd name="connsiteY5" fmla="*/ 292955 h 2652415"/>
              <a:gd name="connsiteX6" fmla="*/ 10094 w 2615609"/>
              <a:gd name="connsiteY6" fmla="*/ 285407 h 2652415"/>
              <a:gd name="connsiteX7" fmla="*/ 944453 w 2615609"/>
              <a:gd name="connsiteY7" fmla="*/ 0 h 265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5609" h="2652415">
                <a:moveTo>
                  <a:pt x="944453" y="0"/>
                </a:moveTo>
                <a:cubicBezTo>
                  <a:pt x="1867407" y="0"/>
                  <a:pt x="2615609" y="748202"/>
                  <a:pt x="2615609" y="1671156"/>
                </a:cubicBezTo>
                <a:cubicBezTo>
                  <a:pt x="2615609" y="2017264"/>
                  <a:pt x="2510393" y="2338797"/>
                  <a:pt x="2330202" y="2605515"/>
                </a:cubicBezTo>
                <a:lnTo>
                  <a:pt x="2295131" y="2652415"/>
                </a:lnTo>
                <a:lnTo>
                  <a:pt x="0" y="2652415"/>
                </a:lnTo>
                <a:lnTo>
                  <a:pt x="0" y="292955"/>
                </a:lnTo>
                <a:lnTo>
                  <a:pt x="10094" y="285407"/>
                </a:lnTo>
                <a:cubicBezTo>
                  <a:pt x="276812" y="105216"/>
                  <a:pt x="598345" y="0"/>
                  <a:pt x="944453" y="0"/>
                </a:cubicBezTo>
                <a:close/>
              </a:path>
            </a:pathLst>
          </a:custGeom>
          <a:pattFill prst="ltDnDiag">
            <a:fgClr>
              <a:srgbClr val="37B9B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59D7BD5-98C7-47E8-AEB8-E40E4BB65FE2}"/>
              </a:ext>
            </a:extLst>
          </p:cNvPr>
          <p:cNvSpPr/>
          <p:nvPr userDrawn="1"/>
        </p:nvSpPr>
        <p:spPr>
          <a:xfrm>
            <a:off x="5744165" y="-1"/>
            <a:ext cx="3984626" cy="2850894"/>
          </a:xfrm>
          <a:custGeom>
            <a:avLst/>
            <a:gdLst>
              <a:gd name="connsiteX0" fmla="*/ 196589 w 3984626"/>
              <a:gd name="connsiteY0" fmla="*/ 0 h 2850894"/>
              <a:gd name="connsiteX1" fmla="*/ 3788037 w 3984626"/>
              <a:gd name="connsiteY1" fmla="*/ 0 h 2850894"/>
              <a:gd name="connsiteX2" fmla="*/ 3828060 w 3984626"/>
              <a:gd name="connsiteY2" fmla="*/ 83083 h 2850894"/>
              <a:gd name="connsiteX3" fmla="*/ 3984626 w 3984626"/>
              <a:gd name="connsiteY3" fmla="*/ 858581 h 2850894"/>
              <a:gd name="connsiteX4" fmla="*/ 1992313 w 3984626"/>
              <a:gd name="connsiteY4" fmla="*/ 2850894 h 2850894"/>
              <a:gd name="connsiteX5" fmla="*/ 0 w 3984626"/>
              <a:gd name="connsiteY5" fmla="*/ 858581 h 2850894"/>
              <a:gd name="connsiteX6" fmla="*/ 156566 w 3984626"/>
              <a:gd name="connsiteY6" fmla="*/ 83083 h 2850894"/>
              <a:gd name="connsiteX7" fmla="*/ 196589 w 3984626"/>
              <a:gd name="connsiteY7" fmla="*/ 0 h 285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4626" h="2850894">
                <a:moveTo>
                  <a:pt x="196589" y="0"/>
                </a:moveTo>
                <a:lnTo>
                  <a:pt x="3788037" y="0"/>
                </a:lnTo>
                <a:lnTo>
                  <a:pt x="3828060" y="83083"/>
                </a:lnTo>
                <a:cubicBezTo>
                  <a:pt x="3928877" y="321440"/>
                  <a:pt x="3984626" y="583500"/>
                  <a:pt x="3984626" y="858581"/>
                </a:cubicBezTo>
                <a:cubicBezTo>
                  <a:pt x="3984626" y="1958905"/>
                  <a:pt x="3092637" y="2850894"/>
                  <a:pt x="1992313" y="2850894"/>
                </a:cubicBezTo>
                <a:cubicBezTo>
                  <a:pt x="891989" y="2850894"/>
                  <a:pt x="0" y="1958905"/>
                  <a:pt x="0" y="858581"/>
                </a:cubicBezTo>
                <a:cubicBezTo>
                  <a:pt x="0" y="583500"/>
                  <a:pt x="55750" y="321440"/>
                  <a:pt x="156566" y="83083"/>
                </a:cubicBezTo>
                <a:lnTo>
                  <a:pt x="196589" y="0"/>
                </a:lnTo>
                <a:close/>
              </a:path>
            </a:pathLst>
          </a:custGeom>
          <a:pattFill prst="dk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15C269-33C2-4832-8E44-DB2EC3445F33}"/>
              </a:ext>
            </a:extLst>
          </p:cNvPr>
          <p:cNvSpPr/>
          <p:nvPr userDrawn="1"/>
        </p:nvSpPr>
        <p:spPr>
          <a:xfrm>
            <a:off x="11339318" y="221044"/>
            <a:ext cx="243475" cy="243475"/>
          </a:xfrm>
          <a:prstGeom prst="ellipse">
            <a:avLst/>
          </a:prstGeom>
          <a:solidFill>
            <a:srgbClr val="37A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76D24AD-AC51-4F9D-87FD-FE9A60A375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2027" y="338883"/>
            <a:ext cx="3907946" cy="3907946"/>
          </a:xfrm>
          <a:custGeom>
            <a:avLst/>
            <a:gdLst>
              <a:gd name="connsiteX0" fmla="*/ 1763713 w 3527426"/>
              <a:gd name="connsiteY0" fmla="*/ 0 h 3527426"/>
              <a:gd name="connsiteX1" fmla="*/ 3527426 w 3527426"/>
              <a:gd name="connsiteY1" fmla="*/ 1763713 h 3527426"/>
              <a:gd name="connsiteX2" fmla="*/ 1763713 w 3527426"/>
              <a:gd name="connsiteY2" fmla="*/ 3527426 h 3527426"/>
              <a:gd name="connsiteX3" fmla="*/ 0 w 3527426"/>
              <a:gd name="connsiteY3" fmla="*/ 1763713 h 3527426"/>
              <a:gd name="connsiteX4" fmla="*/ 1763713 w 3527426"/>
              <a:gd name="connsiteY4" fmla="*/ 0 h 352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426" h="3527426">
                <a:moveTo>
                  <a:pt x="1763713" y="0"/>
                </a:moveTo>
                <a:cubicBezTo>
                  <a:pt x="2737785" y="0"/>
                  <a:pt x="3527426" y="789641"/>
                  <a:pt x="3527426" y="1763713"/>
                </a:cubicBezTo>
                <a:cubicBezTo>
                  <a:pt x="3527426" y="2737785"/>
                  <a:pt x="2737785" y="3527426"/>
                  <a:pt x="1763713" y="3527426"/>
                </a:cubicBezTo>
                <a:cubicBezTo>
                  <a:pt x="789641" y="3527426"/>
                  <a:pt x="0" y="2737785"/>
                  <a:pt x="0" y="1763713"/>
                </a:cubicBezTo>
                <a:cubicBezTo>
                  <a:pt x="0" y="789641"/>
                  <a:pt x="789641" y="0"/>
                  <a:pt x="17637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E2BEEEA-1081-4E1D-AF2C-7B4E26177DA3}"/>
              </a:ext>
            </a:extLst>
          </p:cNvPr>
          <p:cNvSpPr/>
          <p:nvPr userDrawn="1"/>
        </p:nvSpPr>
        <p:spPr>
          <a:xfrm>
            <a:off x="8849305" y="0"/>
            <a:ext cx="1155933" cy="1155933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83CF885-7D13-4506-8BF1-9A59E19B563B}"/>
              </a:ext>
            </a:extLst>
          </p:cNvPr>
          <p:cNvSpPr/>
          <p:nvPr userDrawn="1"/>
        </p:nvSpPr>
        <p:spPr>
          <a:xfrm>
            <a:off x="1796109" y="5736674"/>
            <a:ext cx="815691" cy="81569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678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3079ECD-8308-4480-91E0-3F08D05AC8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136158 w 12192000"/>
              <a:gd name="connsiteY0" fmla="*/ 2814850 h 6858000"/>
              <a:gd name="connsiteX1" fmla="*/ 6962148 w 12192000"/>
              <a:gd name="connsiteY1" fmla="*/ 2988860 h 6858000"/>
              <a:gd name="connsiteX2" fmla="*/ 7136158 w 12192000"/>
              <a:gd name="connsiteY2" fmla="*/ 3162870 h 6858000"/>
              <a:gd name="connsiteX3" fmla="*/ 7310168 w 12192000"/>
              <a:gd name="connsiteY3" fmla="*/ 2988860 h 6858000"/>
              <a:gd name="connsiteX4" fmla="*/ 7136158 w 12192000"/>
              <a:gd name="connsiteY4" fmla="*/ 2814850 h 6858000"/>
              <a:gd name="connsiteX5" fmla="*/ 3754439 w 12192000"/>
              <a:gd name="connsiteY5" fmla="*/ 549275 h 6858000"/>
              <a:gd name="connsiteX6" fmla="*/ 874713 w 12192000"/>
              <a:gd name="connsiteY6" fmla="*/ 3429000 h 6858000"/>
              <a:gd name="connsiteX7" fmla="*/ 3754439 w 12192000"/>
              <a:gd name="connsiteY7" fmla="*/ 6308725 h 6858000"/>
              <a:gd name="connsiteX8" fmla="*/ 6634163 w 12192000"/>
              <a:gd name="connsiteY8" fmla="*/ 3429000 h 6858000"/>
              <a:gd name="connsiteX9" fmla="*/ 6575657 w 12192000"/>
              <a:gd name="connsiteY9" fmla="*/ 2848635 h 6858000"/>
              <a:gd name="connsiteX10" fmla="*/ 6518802 w 12192000"/>
              <a:gd name="connsiteY10" fmla="*/ 2627515 h 6858000"/>
              <a:gd name="connsiteX11" fmla="*/ 6560522 w 12192000"/>
              <a:gd name="connsiteY11" fmla="*/ 2614565 h 6858000"/>
              <a:gd name="connsiteX12" fmla="*/ 6764740 w 12192000"/>
              <a:gd name="connsiteY12" fmla="*/ 2306471 h 6858000"/>
              <a:gd name="connsiteX13" fmla="*/ 6430370 w 12192000"/>
              <a:gd name="connsiteY13" fmla="*/ 1972101 h 6858000"/>
              <a:gd name="connsiteX14" fmla="*/ 6300219 w 12192000"/>
              <a:gd name="connsiteY14" fmla="*/ 1998378 h 6858000"/>
              <a:gd name="connsiteX15" fmla="*/ 6263487 w 12192000"/>
              <a:gd name="connsiteY15" fmla="*/ 2018315 h 6858000"/>
              <a:gd name="connsiteX16" fmla="*/ 6142351 w 12192000"/>
              <a:gd name="connsiteY16" fmla="*/ 1818919 h 6858000"/>
              <a:gd name="connsiteX17" fmla="*/ 3754439 w 12192000"/>
              <a:gd name="connsiteY17" fmla="*/ 549275 h 6858000"/>
              <a:gd name="connsiteX18" fmla="*/ 0 w 12192000"/>
              <a:gd name="connsiteY18" fmla="*/ 0 h 6858000"/>
              <a:gd name="connsiteX19" fmla="*/ 12192000 w 12192000"/>
              <a:gd name="connsiteY19" fmla="*/ 0 h 6858000"/>
              <a:gd name="connsiteX20" fmla="*/ 12192000 w 12192000"/>
              <a:gd name="connsiteY20" fmla="*/ 6858000 h 6858000"/>
              <a:gd name="connsiteX21" fmla="*/ 0 w 12192000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7136158" y="2814850"/>
                </a:moveTo>
                <a:cubicBezTo>
                  <a:pt x="7040055" y="2814850"/>
                  <a:pt x="6962148" y="2892757"/>
                  <a:pt x="6962148" y="2988860"/>
                </a:cubicBezTo>
                <a:cubicBezTo>
                  <a:pt x="6962148" y="3084963"/>
                  <a:pt x="7040055" y="3162870"/>
                  <a:pt x="7136158" y="3162870"/>
                </a:cubicBezTo>
                <a:cubicBezTo>
                  <a:pt x="7232261" y="3162870"/>
                  <a:pt x="7310168" y="3084963"/>
                  <a:pt x="7310168" y="2988860"/>
                </a:cubicBezTo>
                <a:cubicBezTo>
                  <a:pt x="7310168" y="2892757"/>
                  <a:pt x="7232261" y="2814850"/>
                  <a:pt x="7136158" y="2814850"/>
                </a:cubicBezTo>
                <a:close/>
                <a:moveTo>
                  <a:pt x="3754439" y="549275"/>
                </a:moveTo>
                <a:cubicBezTo>
                  <a:pt x="2164011" y="549275"/>
                  <a:pt x="874713" y="1838572"/>
                  <a:pt x="874713" y="3429000"/>
                </a:cubicBezTo>
                <a:cubicBezTo>
                  <a:pt x="874713" y="5019428"/>
                  <a:pt x="2164011" y="6308725"/>
                  <a:pt x="3754439" y="6308725"/>
                </a:cubicBezTo>
                <a:cubicBezTo>
                  <a:pt x="5344867" y="6308725"/>
                  <a:pt x="6634163" y="5019428"/>
                  <a:pt x="6634163" y="3429000"/>
                </a:cubicBezTo>
                <a:cubicBezTo>
                  <a:pt x="6634163" y="3230197"/>
                  <a:pt x="6614018" y="3036098"/>
                  <a:pt x="6575657" y="2848635"/>
                </a:cubicBezTo>
                <a:lnTo>
                  <a:pt x="6518802" y="2627515"/>
                </a:lnTo>
                <a:lnTo>
                  <a:pt x="6560522" y="2614565"/>
                </a:lnTo>
                <a:cubicBezTo>
                  <a:pt x="6680532" y="2563804"/>
                  <a:pt x="6764740" y="2444971"/>
                  <a:pt x="6764740" y="2306471"/>
                </a:cubicBezTo>
                <a:cubicBezTo>
                  <a:pt x="6764740" y="2121804"/>
                  <a:pt x="6615037" y="1972101"/>
                  <a:pt x="6430370" y="1972101"/>
                </a:cubicBezTo>
                <a:cubicBezTo>
                  <a:pt x="6384203" y="1972101"/>
                  <a:pt x="6340222" y="1981458"/>
                  <a:pt x="6300219" y="1998378"/>
                </a:cubicBezTo>
                <a:lnTo>
                  <a:pt x="6263487" y="2018315"/>
                </a:lnTo>
                <a:lnTo>
                  <a:pt x="6142351" y="1818919"/>
                </a:lnTo>
                <a:cubicBezTo>
                  <a:pt x="5624844" y="1052907"/>
                  <a:pt x="4748456" y="549275"/>
                  <a:pt x="3754439" y="54927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D89620-A939-40E6-912D-F3BBBEB24C76}"/>
              </a:ext>
            </a:extLst>
          </p:cNvPr>
          <p:cNvSpPr/>
          <p:nvPr userDrawn="1"/>
        </p:nvSpPr>
        <p:spPr>
          <a:xfrm>
            <a:off x="874713" y="549275"/>
            <a:ext cx="5759450" cy="5759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A549EA-D853-463A-A44D-2535DA0CDD52}"/>
              </a:ext>
            </a:extLst>
          </p:cNvPr>
          <p:cNvSpPr/>
          <p:nvPr userDrawn="1"/>
        </p:nvSpPr>
        <p:spPr>
          <a:xfrm>
            <a:off x="6096000" y="1972101"/>
            <a:ext cx="668740" cy="6687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6F2B0A-7421-4A11-926F-E3425C4795C3}"/>
              </a:ext>
            </a:extLst>
          </p:cNvPr>
          <p:cNvSpPr/>
          <p:nvPr userDrawn="1"/>
        </p:nvSpPr>
        <p:spPr>
          <a:xfrm>
            <a:off x="6962148" y="2814850"/>
            <a:ext cx="348019" cy="348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3632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001FD4-4FDE-444D-8765-65B3A2D83319}"/>
              </a:ext>
            </a:extLst>
          </p:cNvPr>
          <p:cNvSpPr/>
          <p:nvPr userDrawn="1"/>
        </p:nvSpPr>
        <p:spPr>
          <a:xfrm>
            <a:off x="0" y="1"/>
            <a:ext cx="6669522" cy="6857999"/>
          </a:xfrm>
          <a:custGeom>
            <a:avLst/>
            <a:gdLst>
              <a:gd name="connsiteX0" fmla="*/ 0 w 6669522"/>
              <a:gd name="connsiteY0" fmla="*/ 0 h 6857999"/>
              <a:gd name="connsiteX1" fmla="*/ 4814921 w 6669522"/>
              <a:gd name="connsiteY1" fmla="*/ 0 h 6857999"/>
              <a:gd name="connsiteX2" fmla="*/ 4940280 w 6669522"/>
              <a:gd name="connsiteY2" fmla="*/ 119518 h 6857999"/>
              <a:gd name="connsiteX3" fmla="*/ 6669522 w 6669522"/>
              <a:gd name="connsiteY3" fmla="*/ 4294280 h 6857999"/>
              <a:gd name="connsiteX4" fmla="*/ 6205556 w 6669522"/>
              <a:gd name="connsiteY4" fmla="*/ 6592385 h 6857999"/>
              <a:gd name="connsiteX5" fmla="*/ 6077604 w 6669522"/>
              <a:gd name="connsiteY5" fmla="*/ 6857999 h 6857999"/>
              <a:gd name="connsiteX6" fmla="*/ 0 w 666952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9522" h="6857999">
                <a:moveTo>
                  <a:pt x="0" y="0"/>
                </a:moveTo>
                <a:lnTo>
                  <a:pt x="4814921" y="0"/>
                </a:lnTo>
                <a:lnTo>
                  <a:pt x="4940280" y="119518"/>
                </a:lnTo>
                <a:cubicBezTo>
                  <a:pt x="6008694" y="1187933"/>
                  <a:pt x="6669522" y="2663934"/>
                  <a:pt x="6669522" y="4294280"/>
                </a:cubicBezTo>
                <a:cubicBezTo>
                  <a:pt x="6669522" y="5109452"/>
                  <a:pt x="6504315" y="5886040"/>
                  <a:pt x="6205556" y="6592385"/>
                </a:cubicBezTo>
                <a:lnTo>
                  <a:pt x="6077604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84408BFD-47D4-4B16-A3B2-B98B29D64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10296" y="3286196"/>
            <a:ext cx="5729520" cy="315536"/>
          </a:xfrm>
        </p:spPr>
        <p:txBody>
          <a:bodyPr wrap="square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 spc="600">
                <a:solidFill>
                  <a:schemeClr val="accent1"/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14E2DE3-6BFD-4556-A4CD-A5019251DE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0401" y="564239"/>
            <a:ext cx="3899873" cy="53082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spc="600">
                <a:solidFill>
                  <a:schemeClr val="accent5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HEAD TITLE</a:t>
            </a: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FEFA7029-CF4D-483F-9933-0D19AFE6A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0399" y="1112336"/>
            <a:ext cx="3899875" cy="2331628"/>
          </a:xfrm>
        </p:spPr>
        <p:txBody>
          <a:bodyPr anchor="t">
            <a:noAutofit/>
          </a:bodyPr>
          <a:lstStyle>
            <a:lvl1pPr>
              <a:defRPr sz="7200" b="1" spc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3C610F6-E90B-4018-99F3-BB04DCF232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10401" y="3429000"/>
            <a:ext cx="3899873" cy="28946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34DFF0B-02A7-4934-B5C2-23B3FFCBB19B}"/>
              </a:ext>
            </a:extLst>
          </p:cNvPr>
          <p:cNvSpPr/>
          <p:nvPr userDrawn="1"/>
        </p:nvSpPr>
        <p:spPr>
          <a:xfrm>
            <a:off x="5816112" y="5601470"/>
            <a:ext cx="2179572" cy="1256530"/>
          </a:xfrm>
          <a:custGeom>
            <a:avLst/>
            <a:gdLst>
              <a:gd name="connsiteX0" fmla="*/ 1248770 w 2497540"/>
              <a:gd name="connsiteY0" fmla="*/ 0 h 1439839"/>
              <a:gd name="connsiteX1" fmla="*/ 2497540 w 2497540"/>
              <a:gd name="connsiteY1" fmla="*/ 1248770 h 1439839"/>
              <a:gd name="connsiteX2" fmla="*/ 2491093 w 2497540"/>
              <a:gd name="connsiteY2" fmla="*/ 1376450 h 1439839"/>
              <a:gd name="connsiteX3" fmla="*/ 2481419 w 2497540"/>
              <a:gd name="connsiteY3" fmla="*/ 1439839 h 1439839"/>
              <a:gd name="connsiteX4" fmla="*/ 16122 w 2497540"/>
              <a:gd name="connsiteY4" fmla="*/ 1439839 h 1439839"/>
              <a:gd name="connsiteX5" fmla="*/ 6447 w 2497540"/>
              <a:gd name="connsiteY5" fmla="*/ 1376450 h 1439839"/>
              <a:gd name="connsiteX6" fmla="*/ 0 w 2497540"/>
              <a:gd name="connsiteY6" fmla="*/ 1248770 h 1439839"/>
              <a:gd name="connsiteX7" fmla="*/ 1248770 w 2497540"/>
              <a:gd name="connsiteY7" fmla="*/ 0 h 143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7540" h="1439839">
                <a:moveTo>
                  <a:pt x="1248770" y="0"/>
                </a:moveTo>
                <a:cubicBezTo>
                  <a:pt x="1938447" y="0"/>
                  <a:pt x="2497540" y="559093"/>
                  <a:pt x="2497540" y="1248770"/>
                </a:cubicBezTo>
                <a:cubicBezTo>
                  <a:pt x="2497540" y="1291875"/>
                  <a:pt x="2495356" y="1334470"/>
                  <a:pt x="2491093" y="1376450"/>
                </a:cubicBezTo>
                <a:lnTo>
                  <a:pt x="2481419" y="1439839"/>
                </a:lnTo>
                <a:lnTo>
                  <a:pt x="16122" y="1439839"/>
                </a:lnTo>
                <a:lnTo>
                  <a:pt x="6447" y="1376450"/>
                </a:lnTo>
                <a:cubicBezTo>
                  <a:pt x="2184" y="1334470"/>
                  <a:pt x="0" y="1291875"/>
                  <a:pt x="0" y="1248770"/>
                </a:cubicBezTo>
                <a:cubicBezTo>
                  <a:pt x="0" y="559093"/>
                  <a:pt x="559093" y="0"/>
                  <a:pt x="1248770" y="0"/>
                </a:cubicBezTo>
                <a:close/>
              </a:path>
            </a:pathLst>
          </a:custGeom>
          <a:pattFill prst="ltDn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A24E03-5CF0-4E9A-BCE8-6D923F8A286B}"/>
              </a:ext>
            </a:extLst>
          </p:cNvPr>
          <p:cNvSpPr/>
          <p:nvPr userDrawn="1"/>
        </p:nvSpPr>
        <p:spPr>
          <a:xfrm>
            <a:off x="5524031" y="5766226"/>
            <a:ext cx="805218" cy="80521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224C4D-2917-40AA-A7D1-0622041F4832}"/>
              </a:ext>
            </a:extLst>
          </p:cNvPr>
          <p:cNvSpPr/>
          <p:nvPr userDrawn="1"/>
        </p:nvSpPr>
        <p:spPr>
          <a:xfrm>
            <a:off x="4702253" y="1"/>
            <a:ext cx="1229246" cy="829649"/>
          </a:xfrm>
          <a:custGeom>
            <a:avLst/>
            <a:gdLst>
              <a:gd name="connsiteX0" fmla="*/ 40784 w 1229246"/>
              <a:gd name="connsiteY0" fmla="*/ 0 h 829649"/>
              <a:gd name="connsiteX1" fmla="*/ 1188462 w 1229246"/>
              <a:gd name="connsiteY1" fmla="*/ 0 h 829649"/>
              <a:gd name="connsiteX2" fmla="*/ 1216759 w 1229246"/>
              <a:gd name="connsiteY2" fmla="*/ 91158 h 829649"/>
              <a:gd name="connsiteX3" fmla="*/ 1229246 w 1229246"/>
              <a:gd name="connsiteY3" fmla="*/ 215026 h 829649"/>
              <a:gd name="connsiteX4" fmla="*/ 614623 w 1229246"/>
              <a:gd name="connsiteY4" fmla="*/ 829649 h 829649"/>
              <a:gd name="connsiteX5" fmla="*/ 0 w 1229246"/>
              <a:gd name="connsiteY5" fmla="*/ 215026 h 829649"/>
              <a:gd name="connsiteX6" fmla="*/ 12487 w 1229246"/>
              <a:gd name="connsiteY6" fmla="*/ 91158 h 829649"/>
              <a:gd name="connsiteX7" fmla="*/ 40784 w 1229246"/>
              <a:gd name="connsiteY7" fmla="*/ 0 h 82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246" h="829649">
                <a:moveTo>
                  <a:pt x="40784" y="0"/>
                </a:moveTo>
                <a:lnTo>
                  <a:pt x="1188462" y="0"/>
                </a:lnTo>
                <a:lnTo>
                  <a:pt x="1216759" y="91158"/>
                </a:lnTo>
                <a:cubicBezTo>
                  <a:pt x="1224947" y="131168"/>
                  <a:pt x="1229246" y="172595"/>
                  <a:pt x="1229246" y="215026"/>
                </a:cubicBezTo>
                <a:cubicBezTo>
                  <a:pt x="1229246" y="554473"/>
                  <a:pt x="954070" y="829649"/>
                  <a:pt x="614623" y="829649"/>
                </a:cubicBezTo>
                <a:cubicBezTo>
                  <a:pt x="275176" y="829649"/>
                  <a:pt x="0" y="554473"/>
                  <a:pt x="0" y="215026"/>
                </a:cubicBezTo>
                <a:cubicBezTo>
                  <a:pt x="0" y="172595"/>
                  <a:pt x="4300" y="131168"/>
                  <a:pt x="12487" y="91158"/>
                </a:cubicBezTo>
                <a:lnTo>
                  <a:pt x="40784" y="0"/>
                </a:lnTo>
                <a:close/>
              </a:path>
            </a:pathLst>
          </a:cu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171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0024F43-F889-404E-BCC3-B0E4AA05D5F9}"/>
              </a:ext>
            </a:extLst>
          </p:cNvPr>
          <p:cNvSpPr/>
          <p:nvPr userDrawn="1"/>
        </p:nvSpPr>
        <p:spPr>
          <a:xfrm>
            <a:off x="6614535" y="2283922"/>
            <a:ext cx="4024803" cy="4024803"/>
          </a:xfrm>
          <a:prstGeom prst="ellipse">
            <a:avLst/>
          </a:prstGeom>
          <a:pattFill prst="ltDnDiag">
            <a:fgClr>
              <a:srgbClr val="4EB3CF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AFCAEFC-56CF-4A30-B22C-541E2D42D2BF}"/>
              </a:ext>
            </a:extLst>
          </p:cNvPr>
          <p:cNvSpPr/>
          <p:nvPr userDrawn="1"/>
        </p:nvSpPr>
        <p:spPr>
          <a:xfrm>
            <a:off x="2166272" y="1068975"/>
            <a:ext cx="10025729" cy="5791717"/>
          </a:xfrm>
          <a:custGeom>
            <a:avLst/>
            <a:gdLst>
              <a:gd name="connsiteX0" fmla="*/ 9231156 w 10025729"/>
              <a:gd name="connsiteY0" fmla="*/ 0 h 5791717"/>
              <a:gd name="connsiteX1" fmla="*/ 9709557 w 10025729"/>
              <a:gd name="connsiteY1" fmla="*/ 10965 h 5791717"/>
              <a:gd name="connsiteX2" fmla="*/ 10025729 w 10025729"/>
              <a:gd name="connsiteY2" fmla="*/ 32749 h 5791717"/>
              <a:gd name="connsiteX3" fmla="*/ 10025729 w 10025729"/>
              <a:gd name="connsiteY3" fmla="*/ 2730808 h 5791717"/>
              <a:gd name="connsiteX4" fmla="*/ 9909032 w 10025729"/>
              <a:gd name="connsiteY4" fmla="*/ 2717844 h 5791717"/>
              <a:gd name="connsiteX5" fmla="*/ 9231156 w 10025729"/>
              <a:gd name="connsiteY5" fmla="*/ 2687882 h 5791717"/>
              <a:gd name="connsiteX6" fmla="*/ 3308369 w 10025729"/>
              <a:gd name="connsiteY6" fmla="*/ 5546458 h 5791717"/>
              <a:gd name="connsiteX7" fmla="*/ 3121497 w 10025729"/>
              <a:gd name="connsiteY7" fmla="*/ 5791717 h 5791717"/>
              <a:gd name="connsiteX8" fmla="*/ 0 w 10025729"/>
              <a:gd name="connsiteY8" fmla="*/ 5791717 h 5791717"/>
              <a:gd name="connsiteX9" fmla="*/ 65403 w 10025729"/>
              <a:gd name="connsiteY9" fmla="*/ 5654104 h 5791717"/>
              <a:gd name="connsiteX10" fmla="*/ 9231156 w 10025729"/>
              <a:gd name="connsiteY10" fmla="*/ 0 h 579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25729" h="5791717">
                <a:moveTo>
                  <a:pt x="9231156" y="0"/>
                </a:moveTo>
                <a:cubicBezTo>
                  <a:pt x="9391509" y="0"/>
                  <a:pt x="9551003" y="3682"/>
                  <a:pt x="9709557" y="10965"/>
                </a:cubicBezTo>
                <a:lnTo>
                  <a:pt x="10025729" y="32749"/>
                </a:lnTo>
                <a:lnTo>
                  <a:pt x="10025729" y="2730808"/>
                </a:lnTo>
                <a:lnTo>
                  <a:pt x="9909032" y="2717844"/>
                </a:lnTo>
                <a:cubicBezTo>
                  <a:pt x="9685722" y="2698011"/>
                  <a:pt x="9459622" y="2687882"/>
                  <a:pt x="9231156" y="2687882"/>
                </a:cubicBezTo>
                <a:cubicBezTo>
                  <a:pt x="6832263" y="2687882"/>
                  <a:pt x="4694183" y="3804559"/>
                  <a:pt x="3308369" y="5546458"/>
                </a:cubicBezTo>
                <a:lnTo>
                  <a:pt x="3121497" y="5791717"/>
                </a:lnTo>
                <a:lnTo>
                  <a:pt x="0" y="5791717"/>
                </a:lnTo>
                <a:lnTo>
                  <a:pt x="65403" y="5654104"/>
                </a:lnTo>
                <a:cubicBezTo>
                  <a:pt x="1750878" y="2300890"/>
                  <a:pt x="5222317" y="0"/>
                  <a:pt x="923115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58D996-DA76-42AB-8FE8-588174218006}"/>
              </a:ext>
            </a:extLst>
          </p:cNvPr>
          <p:cNvSpPr/>
          <p:nvPr userDrawn="1"/>
        </p:nvSpPr>
        <p:spPr>
          <a:xfrm>
            <a:off x="10546051" y="125643"/>
            <a:ext cx="1163728" cy="1163728"/>
          </a:xfrm>
          <a:prstGeom prst="ellipse">
            <a:avLst/>
          </a:prstGeom>
          <a:solidFill>
            <a:srgbClr val="37A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9E8B80-D723-45C5-A105-88849DD43159}"/>
              </a:ext>
            </a:extLst>
          </p:cNvPr>
          <p:cNvSpPr/>
          <p:nvPr userDrawn="1"/>
        </p:nvSpPr>
        <p:spPr>
          <a:xfrm>
            <a:off x="5439250" y="5980350"/>
            <a:ext cx="656750" cy="656750"/>
          </a:xfrm>
          <a:prstGeom prst="ellipse">
            <a:avLst/>
          </a:prstGeom>
          <a:solidFill>
            <a:srgbClr val="4E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045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43B9655-260D-43C7-BF3D-4027E8F52A2D}"/>
              </a:ext>
            </a:extLst>
          </p:cNvPr>
          <p:cNvSpPr/>
          <p:nvPr userDrawn="1"/>
        </p:nvSpPr>
        <p:spPr>
          <a:xfrm>
            <a:off x="1" y="4429872"/>
            <a:ext cx="2053443" cy="2428128"/>
          </a:xfrm>
          <a:custGeom>
            <a:avLst/>
            <a:gdLst>
              <a:gd name="connsiteX0" fmla="*/ 355471 w 2053443"/>
              <a:gd name="connsiteY0" fmla="*/ 0 h 2428128"/>
              <a:gd name="connsiteX1" fmla="*/ 2053443 w 2053443"/>
              <a:gd name="connsiteY1" fmla="*/ 1697972 h 2428128"/>
              <a:gd name="connsiteX2" fmla="*/ 1935666 w 2053443"/>
              <a:gd name="connsiteY2" fmla="*/ 2320576 h 2428128"/>
              <a:gd name="connsiteX3" fmla="*/ 1885470 w 2053443"/>
              <a:gd name="connsiteY3" fmla="*/ 2428128 h 2428128"/>
              <a:gd name="connsiteX4" fmla="*/ 0 w 2053443"/>
              <a:gd name="connsiteY4" fmla="*/ 2428128 h 2428128"/>
              <a:gd name="connsiteX5" fmla="*/ 0 w 2053443"/>
              <a:gd name="connsiteY5" fmla="*/ 37909 h 2428128"/>
              <a:gd name="connsiteX6" fmla="*/ 13270 w 2053443"/>
              <a:gd name="connsiteY6" fmla="*/ 34497 h 2428128"/>
              <a:gd name="connsiteX7" fmla="*/ 355471 w 2053443"/>
              <a:gd name="connsiteY7" fmla="*/ 0 h 24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3443" h="2428128">
                <a:moveTo>
                  <a:pt x="355471" y="0"/>
                </a:moveTo>
                <a:cubicBezTo>
                  <a:pt x="1293235" y="0"/>
                  <a:pt x="2053443" y="760208"/>
                  <a:pt x="2053443" y="1697972"/>
                </a:cubicBezTo>
                <a:cubicBezTo>
                  <a:pt x="2053443" y="1917761"/>
                  <a:pt x="2011684" y="2127796"/>
                  <a:pt x="1935666" y="2320576"/>
                </a:cubicBezTo>
                <a:lnTo>
                  <a:pt x="1885470" y="2428128"/>
                </a:lnTo>
                <a:lnTo>
                  <a:pt x="0" y="2428128"/>
                </a:lnTo>
                <a:lnTo>
                  <a:pt x="0" y="37909"/>
                </a:lnTo>
                <a:lnTo>
                  <a:pt x="13270" y="34497"/>
                </a:lnTo>
                <a:cubicBezTo>
                  <a:pt x="123804" y="11879"/>
                  <a:pt x="238251" y="0"/>
                  <a:pt x="355471" y="0"/>
                </a:cubicBezTo>
                <a:close/>
              </a:path>
            </a:pathLst>
          </a:custGeom>
          <a:pattFill prst="ltDnDiag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8">
            <a:extLst>
              <a:ext uri="{FF2B5EF4-FFF2-40B4-BE49-F238E27FC236}">
                <a16:creationId xmlns:a16="http://schemas.microsoft.com/office/drawing/2014/main" id="{38715C93-19AF-4C02-9231-8EC564BE5A09}"/>
              </a:ext>
            </a:extLst>
          </p:cNvPr>
          <p:cNvSpPr/>
          <p:nvPr userDrawn="1"/>
        </p:nvSpPr>
        <p:spPr>
          <a:xfrm>
            <a:off x="8796056" y="0"/>
            <a:ext cx="3395943" cy="3767959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pattFill prst="dkDnDiag">
            <a:fgClr>
              <a:srgbClr val="A3E2E5"/>
            </a:fgClr>
            <a:bgClr>
              <a:srgbClr val="FAFDF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B7E87F5-5A84-48EF-8FC5-A35255D3C131}"/>
              </a:ext>
            </a:extLst>
          </p:cNvPr>
          <p:cNvSpPr/>
          <p:nvPr userDrawn="1"/>
        </p:nvSpPr>
        <p:spPr>
          <a:xfrm>
            <a:off x="7878635" y="0"/>
            <a:ext cx="1802508" cy="954152"/>
          </a:xfrm>
          <a:custGeom>
            <a:avLst/>
            <a:gdLst>
              <a:gd name="connsiteX0" fmla="*/ 5888 w 1990280"/>
              <a:gd name="connsiteY0" fmla="*/ 0 h 1053549"/>
              <a:gd name="connsiteX1" fmla="*/ 1984392 w 1990280"/>
              <a:gd name="connsiteY1" fmla="*/ 0 h 1053549"/>
              <a:gd name="connsiteX2" fmla="*/ 1990280 w 1990280"/>
              <a:gd name="connsiteY2" fmla="*/ 58409 h 1053549"/>
              <a:gd name="connsiteX3" fmla="*/ 995140 w 1990280"/>
              <a:gd name="connsiteY3" fmla="*/ 1053549 h 1053549"/>
              <a:gd name="connsiteX4" fmla="*/ 0 w 1990280"/>
              <a:gd name="connsiteY4" fmla="*/ 58409 h 105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280" h="1053549">
                <a:moveTo>
                  <a:pt x="5888" y="0"/>
                </a:moveTo>
                <a:lnTo>
                  <a:pt x="1984392" y="0"/>
                </a:lnTo>
                <a:lnTo>
                  <a:pt x="1990280" y="58409"/>
                </a:lnTo>
                <a:cubicBezTo>
                  <a:pt x="1990280" y="608009"/>
                  <a:pt x="1544740" y="1053549"/>
                  <a:pt x="995140" y="1053549"/>
                </a:cubicBezTo>
                <a:cubicBezTo>
                  <a:pt x="445540" y="1053549"/>
                  <a:pt x="0" y="608009"/>
                  <a:pt x="0" y="5840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48CCC1-0909-4F1B-AFA4-5081C3E62E1D}"/>
              </a:ext>
            </a:extLst>
          </p:cNvPr>
          <p:cNvSpPr/>
          <p:nvPr userDrawn="1"/>
        </p:nvSpPr>
        <p:spPr>
          <a:xfrm>
            <a:off x="110439" y="4095502"/>
            <a:ext cx="668740" cy="6687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2767E5-F18B-42D4-B54E-F35FD1368397}"/>
              </a:ext>
            </a:extLst>
          </p:cNvPr>
          <p:cNvSpPr/>
          <p:nvPr userDrawn="1"/>
        </p:nvSpPr>
        <p:spPr>
          <a:xfrm>
            <a:off x="9295947" y="361202"/>
            <a:ext cx="461665" cy="461665"/>
          </a:xfrm>
          <a:prstGeom prst="ellipse">
            <a:avLst/>
          </a:pr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5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8">
            <a:extLst>
              <a:ext uri="{FF2B5EF4-FFF2-40B4-BE49-F238E27FC236}">
                <a16:creationId xmlns:a16="http://schemas.microsoft.com/office/drawing/2014/main" id="{38715C93-19AF-4C02-9231-8EC564BE5A09}"/>
              </a:ext>
            </a:extLst>
          </p:cNvPr>
          <p:cNvSpPr/>
          <p:nvPr userDrawn="1"/>
        </p:nvSpPr>
        <p:spPr>
          <a:xfrm>
            <a:off x="8410075" y="-1"/>
            <a:ext cx="3781926" cy="4196224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pattFill prst="ltDn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554196-9C8C-4245-BA22-2E44B2169AB9}"/>
              </a:ext>
            </a:extLst>
          </p:cNvPr>
          <p:cNvSpPr/>
          <p:nvPr userDrawn="1"/>
        </p:nvSpPr>
        <p:spPr>
          <a:xfrm rot="10800000">
            <a:off x="0" y="4388650"/>
            <a:ext cx="2165684" cy="2469347"/>
          </a:xfrm>
          <a:custGeom>
            <a:avLst/>
            <a:gdLst>
              <a:gd name="connsiteX0" fmla="*/ 1210014 w 1522030"/>
              <a:gd name="connsiteY0" fmla="*/ 1735443 h 1735443"/>
              <a:gd name="connsiteX1" fmla="*/ 0 w 1522030"/>
              <a:gd name="connsiteY1" fmla="*/ 525429 h 1735443"/>
              <a:gd name="connsiteX2" fmla="*/ 95089 w 1522030"/>
              <a:gd name="connsiteY2" fmla="*/ 54437 h 1735443"/>
              <a:gd name="connsiteX3" fmla="*/ 121313 w 1522030"/>
              <a:gd name="connsiteY3" fmla="*/ 0 h 1735443"/>
              <a:gd name="connsiteX4" fmla="*/ 1522030 w 1522030"/>
              <a:gd name="connsiteY4" fmla="*/ 0 h 1735443"/>
              <a:gd name="connsiteX5" fmla="*/ 1522030 w 1522030"/>
              <a:gd name="connsiteY5" fmla="*/ 1693335 h 1735443"/>
              <a:gd name="connsiteX6" fmla="*/ 1453874 w 1522030"/>
              <a:gd name="connsiteY6" fmla="*/ 1710860 h 1735443"/>
              <a:gd name="connsiteX7" fmla="*/ 1210014 w 1522030"/>
              <a:gd name="connsiteY7" fmla="*/ 1735443 h 173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2030" h="1735443">
                <a:moveTo>
                  <a:pt x="1210014" y="1735443"/>
                </a:moveTo>
                <a:cubicBezTo>
                  <a:pt x="541742" y="1735443"/>
                  <a:pt x="0" y="1193701"/>
                  <a:pt x="0" y="525429"/>
                </a:cubicBezTo>
                <a:cubicBezTo>
                  <a:pt x="0" y="358361"/>
                  <a:pt x="33859" y="199201"/>
                  <a:pt x="95089" y="54437"/>
                </a:cubicBezTo>
                <a:lnTo>
                  <a:pt x="121313" y="0"/>
                </a:lnTo>
                <a:lnTo>
                  <a:pt x="1522030" y="0"/>
                </a:lnTo>
                <a:lnTo>
                  <a:pt x="1522030" y="1693335"/>
                </a:lnTo>
                <a:lnTo>
                  <a:pt x="1453874" y="1710860"/>
                </a:lnTo>
                <a:cubicBezTo>
                  <a:pt x="1375105" y="1726979"/>
                  <a:pt x="1293548" y="1735443"/>
                  <a:pt x="1210014" y="1735443"/>
                </a:cubicBezTo>
                <a:close/>
              </a:path>
            </a:pathLst>
          </a:custGeom>
          <a:pattFill prst="ltDnDiag">
            <a:fgClr>
              <a:srgbClr val="44C1A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 34">
            <a:extLst>
              <a:ext uri="{FF2B5EF4-FFF2-40B4-BE49-F238E27FC236}">
                <a16:creationId xmlns:a16="http://schemas.microsoft.com/office/drawing/2014/main" id="{CF4323FA-D5D2-44AA-AB29-12FA0124451D}"/>
              </a:ext>
            </a:extLst>
          </p:cNvPr>
          <p:cNvSpPr/>
          <p:nvPr userDrawn="1"/>
        </p:nvSpPr>
        <p:spPr>
          <a:xfrm>
            <a:off x="7602269" y="0"/>
            <a:ext cx="1832977" cy="1094874"/>
          </a:xfrm>
          <a:custGeom>
            <a:avLst/>
            <a:gdLst>
              <a:gd name="connsiteX0" fmla="*/ 12246 w 1248220"/>
              <a:gd name="connsiteY0" fmla="*/ 0 h 745587"/>
              <a:gd name="connsiteX1" fmla="*/ 1235974 w 1248220"/>
              <a:gd name="connsiteY1" fmla="*/ 0 h 745587"/>
              <a:gd name="connsiteX2" fmla="*/ 1248220 w 1248220"/>
              <a:gd name="connsiteY2" fmla="*/ 121477 h 745587"/>
              <a:gd name="connsiteX3" fmla="*/ 624110 w 1248220"/>
              <a:gd name="connsiteY3" fmla="*/ 745587 h 745587"/>
              <a:gd name="connsiteX4" fmla="*/ 0 w 1248220"/>
              <a:gd name="connsiteY4" fmla="*/ 121477 h 7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0" h="745587">
                <a:moveTo>
                  <a:pt x="12246" y="0"/>
                </a:moveTo>
                <a:lnTo>
                  <a:pt x="1235974" y="0"/>
                </a:lnTo>
                <a:lnTo>
                  <a:pt x="1248220" y="121477"/>
                </a:lnTo>
                <a:cubicBezTo>
                  <a:pt x="1248220" y="466163"/>
                  <a:pt x="968796" y="745587"/>
                  <a:pt x="624110" y="745587"/>
                </a:cubicBezTo>
                <a:cubicBezTo>
                  <a:pt x="279424" y="745587"/>
                  <a:pt x="0" y="466163"/>
                  <a:pt x="0" y="1214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29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8355C5-C61E-473B-A475-232BD90B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84769" y="5233295"/>
            <a:ext cx="1570776" cy="630885"/>
          </a:xfrm>
          <a:prstGeom prst="rect">
            <a:avLst/>
          </a:prstGeom>
        </p:spPr>
      </p:pic>
      <p:sp>
        <p:nvSpPr>
          <p:cNvPr id="5" name="Freeform 38">
            <a:extLst>
              <a:ext uri="{FF2B5EF4-FFF2-40B4-BE49-F238E27FC236}">
                <a16:creationId xmlns:a16="http://schemas.microsoft.com/office/drawing/2014/main" id="{EADD8606-57BC-41F6-A235-AC2F5B7550D6}"/>
              </a:ext>
            </a:extLst>
          </p:cNvPr>
          <p:cNvSpPr/>
          <p:nvPr userDrawn="1"/>
        </p:nvSpPr>
        <p:spPr>
          <a:xfrm>
            <a:off x="6842198" y="0"/>
            <a:ext cx="5349802" cy="5935856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pattFill prst="ltDn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38">
            <a:extLst>
              <a:ext uri="{FF2B5EF4-FFF2-40B4-BE49-F238E27FC236}">
                <a16:creationId xmlns:a16="http://schemas.microsoft.com/office/drawing/2014/main" id="{2D72F6CF-6906-4962-85A5-B382CAA202BC}"/>
              </a:ext>
            </a:extLst>
          </p:cNvPr>
          <p:cNvSpPr/>
          <p:nvPr userDrawn="1"/>
        </p:nvSpPr>
        <p:spPr>
          <a:xfrm rot="10800000">
            <a:off x="-42070" y="5122556"/>
            <a:ext cx="1564100" cy="1735443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4">
            <a:extLst>
              <a:ext uri="{FF2B5EF4-FFF2-40B4-BE49-F238E27FC236}">
                <a16:creationId xmlns:a16="http://schemas.microsoft.com/office/drawing/2014/main" id="{FFDEC447-7270-4700-8135-C3F389F932C9}"/>
              </a:ext>
            </a:extLst>
          </p:cNvPr>
          <p:cNvSpPr/>
          <p:nvPr userDrawn="1"/>
        </p:nvSpPr>
        <p:spPr>
          <a:xfrm>
            <a:off x="6296556" y="0"/>
            <a:ext cx="1780439" cy="1063492"/>
          </a:xfrm>
          <a:custGeom>
            <a:avLst/>
            <a:gdLst>
              <a:gd name="connsiteX0" fmla="*/ 12246 w 1248220"/>
              <a:gd name="connsiteY0" fmla="*/ 0 h 745587"/>
              <a:gd name="connsiteX1" fmla="*/ 1235974 w 1248220"/>
              <a:gd name="connsiteY1" fmla="*/ 0 h 745587"/>
              <a:gd name="connsiteX2" fmla="*/ 1248220 w 1248220"/>
              <a:gd name="connsiteY2" fmla="*/ 121477 h 745587"/>
              <a:gd name="connsiteX3" fmla="*/ 624110 w 1248220"/>
              <a:gd name="connsiteY3" fmla="*/ 745587 h 745587"/>
              <a:gd name="connsiteX4" fmla="*/ 0 w 1248220"/>
              <a:gd name="connsiteY4" fmla="*/ 121477 h 7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0" h="745587">
                <a:moveTo>
                  <a:pt x="12246" y="0"/>
                </a:moveTo>
                <a:lnTo>
                  <a:pt x="1235974" y="0"/>
                </a:lnTo>
                <a:lnTo>
                  <a:pt x="1248220" y="121477"/>
                </a:lnTo>
                <a:cubicBezTo>
                  <a:pt x="1248220" y="466163"/>
                  <a:pt x="968796" y="745587"/>
                  <a:pt x="624110" y="745587"/>
                </a:cubicBezTo>
                <a:cubicBezTo>
                  <a:pt x="279424" y="745587"/>
                  <a:pt x="0" y="466163"/>
                  <a:pt x="0" y="1214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A39438-0F58-4B27-8903-1AE86282F1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4713" y="1505590"/>
            <a:ext cx="2003043" cy="2240004"/>
          </a:xfrm>
          <a:custGeom>
            <a:avLst/>
            <a:gdLst>
              <a:gd name="connsiteX0" fmla="*/ 1100931 w 2201862"/>
              <a:gd name="connsiteY0" fmla="*/ 0 h 2462344"/>
              <a:gd name="connsiteX1" fmla="*/ 2201862 w 2201862"/>
              <a:gd name="connsiteY1" fmla="*/ 1100931 h 2462344"/>
              <a:gd name="connsiteX2" fmla="*/ 1428314 w 2201862"/>
              <a:gd name="connsiteY2" fmla="*/ 2152366 h 2462344"/>
              <a:gd name="connsiteX3" fmla="*/ 1360349 w 2201862"/>
              <a:gd name="connsiteY3" fmla="*/ 2169842 h 2462344"/>
              <a:gd name="connsiteX4" fmla="*/ 1102930 w 2201862"/>
              <a:gd name="connsiteY4" fmla="*/ 2462344 h 2462344"/>
              <a:gd name="connsiteX5" fmla="*/ 1052857 w 2201862"/>
              <a:gd name="connsiteY5" fmla="*/ 2409990 h 2462344"/>
              <a:gd name="connsiteX6" fmla="*/ 841513 w 2201862"/>
              <a:gd name="connsiteY6" fmla="*/ 2169842 h 2462344"/>
              <a:gd name="connsiteX7" fmla="*/ 773548 w 2201862"/>
              <a:gd name="connsiteY7" fmla="*/ 2152366 h 2462344"/>
              <a:gd name="connsiteX8" fmla="*/ 0 w 2201862"/>
              <a:gd name="connsiteY8" fmla="*/ 1100931 h 2462344"/>
              <a:gd name="connsiteX9" fmla="*/ 1100931 w 2201862"/>
              <a:gd name="connsiteY9" fmla="*/ 0 h 24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862" h="2462344">
                <a:moveTo>
                  <a:pt x="1100931" y="0"/>
                </a:moveTo>
                <a:cubicBezTo>
                  <a:pt x="1708958" y="0"/>
                  <a:pt x="2201862" y="492904"/>
                  <a:pt x="2201862" y="1100931"/>
                </a:cubicBezTo>
                <a:cubicBezTo>
                  <a:pt x="2201862" y="1594953"/>
                  <a:pt x="1876468" y="2012976"/>
                  <a:pt x="1428314" y="2152366"/>
                </a:cubicBezTo>
                <a:lnTo>
                  <a:pt x="1360349" y="2169842"/>
                </a:lnTo>
                <a:lnTo>
                  <a:pt x="1102930" y="2462344"/>
                </a:lnTo>
                <a:lnTo>
                  <a:pt x="1052857" y="2409990"/>
                </a:lnTo>
                <a:lnTo>
                  <a:pt x="841513" y="2169842"/>
                </a:lnTo>
                <a:lnTo>
                  <a:pt x="773548" y="2152366"/>
                </a:lnTo>
                <a:cubicBezTo>
                  <a:pt x="325394" y="2012976"/>
                  <a:pt x="0" y="1594953"/>
                  <a:pt x="0" y="1100931"/>
                </a:cubicBezTo>
                <a:cubicBezTo>
                  <a:pt x="0" y="492904"/>
                  <a:pt x="492904" y="0"/>
                  <a:pt x="11009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F58178-B336-45F7-86E3-B47933F03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77756" y="1505590"/>
            <a:ext cx="2003043" cy="2240004"/>
          </a:xfrm>
          <a:custGeom>
            <a:avLst/>
            <a:gdLst>
              <a:gd name="connsiteX0" fmla="*/ 1100931 w 2201862"/>
              <a:gd name="connsiteY0" fmla="*/ 0 h 2462344"/>
              <a:gd name="connsiteX1" fmla="*/ 2201862 w 2201862"/>
              <a:gd name="connsiteY1" fmla="*/ 1100931 h 2462344"/>
              <a:gd name="connsiteX2" fmla="*/ 1428314 w 2201862"/>
              <a:gd name="connsiteY2" fmla="*/ 2152366 h 2462344"/>
              <a:gd name="connsiteX3" fmla="*/ 1360349 w 2201862"/>
              <a:gd name="connsiteY3" fmla="*/ 2169842 h 2462344"/>
              <a:gd name="connsiteX4" fmla="*/ 1102930 w 2201862"/>
              <a:gd name="connsiteY4" fmla="*/ 2462344 h 2462344"/>
              <a:gd name="connsiteX5" fmla="*/ 1052857 w 2201862"/>
              <a:gd name="connsiteY5" fmla="*/ 2409990 h 2462344"/>
              <a:gd name="connsiteX6" fmla="*/ 841513 w 2201862"/>
              <a:gd name="connsiteY6" fmla="*/ 2169842 h 2462344"/>
              <a:gd name="connsiteX7" fmla="*/ 773548 w 2201862"/>
              <a:gd name="connsiteY7" fmla="*/ 2152366 h 2462344"/>
              <a:gd name="connsiteX8" fmla="*/ 0 w 2201862"/>
              <a:gd name="connsiteY8" fmla="*/ 1100931 h 2462344"/>
              <a:gd name="connsiteX9" fmla="*/ 1100931 w 2201862"/>
              <a:gd name="connsiteY9" fmla="*/ 0 h 24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862" h="2462344">
                <a:moveTo>
                  <a:pt x="1100931" y="0"/>
                </a:moveTo>
                <a:cubicBezTo>
                  <a:pt x="1708958" y="0"/>
                  <a:pt x="2201862" y="492904"/>
                  <a:pt x="2201862" y="1100931"/>
                </a:cubicBezTo>
                <a:cubicBezTo>
                  <a:pt x="2201862" y="1594953"/>
                  <a:pt x="1876468" y="2012976"/>
                  <a:pt x="1428314" y="2152366"/>
                </a:cubicBezTo>
                <a:lnTo>
                  <a:pt x="1360349" y="2169842"/>
                </a:lnTo>
                <a:lnTo>
                  <a:pt x="1102930" y="2462344"/>
                </a:lnTo>
                <a:lnTo>
                  <a:pt x="1052857" y="2409990"/>
                </a:lnTo>
                <a:lnTo>
                  <a:pt x="841513" y="2169842"/>
                </a:lnTo>
                <a:lnTo>
                  <a:pt x="773548" y="2152366"/>
                </a:lnTo>
                <a:cubicBezTo>
                  <a:pt x="325394" y="2012976"/>
                  <a:pt x="0" y="1594953"/>
                  <a:pt x="0" y="1100931"/>
                </a:cubicBezTo>
                <a:cubicBezTo>
                  <a:pt x="0" y="492904"/>
                  <a:pt x="492904" y="0"/>
                  <a:pt x="11009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8B9C40E-1944-4853-8BC8-7D042D6467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80799" y="1505590"/>
            <a:ext cx="2003043" cy="2240004"/>
          </a:xfrm>
          <a:custGeom>
            <a:avLst/>
            <a:gdLst>
              <a:gd name="connsiteX0" fmla="*/ 1100931 w 2201862"/>
              <a:gd name="connsiteY0" fmla="*/ 0 h 2462344"/>
              <a:gd name="connsiteX1" fmla="*/ 2201862 w 2201862"/>
              <a:gd name="connsiteY1" fmla="*/ 1100931 h 2462344"/>
              <a:gd name="connsiteX2" fmla="*/ 1428314 w 2201862"/>
              <a:gd name="connsiteY2" fmla="*/ 2152366 h 2462344"/>
              <a:gd name="connsiteX3" fmla="*/ 1360349 w 2201862"/>
              <a:gd name="connsiteY3" fmla="*/ 2169842 h 2462344"/>
              <a:gd name="connsiteX4" fmla="*/ 1102930 w 2201862"/>
              <a:gd name="connsiteY4" fmla="*/ 2462344 h 2462344"/>
              <a:gd name="connsiteX5" fmla="*/ 1052857 w 2201862"/>
              <a:gd name="connsiteY5" fmla="*/ 2409990 h 2462344"/>
              <a:gd name="connsiteX6" fmla="*/ 841513 w 2201862"/>
              <a:gd name="connsiteY6" fmla="*/ 2169842 h 2462344"/>
              <a:gd name="connsiteX7" fmla="*/ 773548 w 2201862"/>
              <a:gd name="connsiteY7" fmla="*/ 2152366 h 2462344"/>
              <a:gd name="connsiteX8" fmla="*/ 0 w 2201862"/>
              <a:gd name="connsiteY8" fmla="*/ 1100931 h 2462344"/>
              <a:gd name="connsiteX9" fmla="*/ 1100931 w 2201862"/>
              <a:gd name="connsiteY9" fmla="*/ 0 h 24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862" h="2462344">
                <a:moveTo>
                  <a:pt x="1100931" y="0"/>
                </a:moveTo>
                <a:cubicBezTo>
                  <a:pt x="1708958" y="0"/>
                  <a:pt x="2201862" y="492904"/>
                  <a:pt x="2201862" y="1100931"/>
                </a:cubicBezTo>
                <a:cubicBezTo>
                  <a:pt x="2201862" y="1594953"/>
                  <a:pt x="1876468" y="2012976"/>
                  <a:pt x="1428314" y="2152366"/>
                </a:cubicBezTo>
                <a:lnTo>
                  <a:pt x="1360349" y="2169842"/>
                </a:lnTo>
                <a:lnTo>
                  <a:pt x="1102930" y="2462344"/>
                </a:lnTo>
                <a:lnTo>
                  <a:pt x="1052857" y="2409990"/>
                </a:lnTo>
                <a:lnTo>
                  <a:pt x="841513" y="2169842"/>
                </a:lnTo>
                <a:lnTo>
                  <a:pt x="773548" y="2152366"/>
                </a:lnTo>
                <a:cubicBezTo>
                  <a:pt x="325394" y="2012976"/>
                  <a:pt x="0" y="1594953"/>
                  <a:pt x="0" y="1100931"/>
                </a:cubicBezTo>
                <a:cubicBezTo>
                  <a:pt x="0" y="492904"/>
                  <a:pt x="492904" y="0"/>
                  <a:pt x="11009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99827CE-0E82-4764-897B-B04B66B7A1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3842" y="1505590"/>
            <a:ext cx="2003043" cy="2240004"/>
          </a:xfrm>
          <a:custGeom>
            <a:avLst/>
            <a:gdLst>
              <a:gd name="connsiteX0" fmla="*/ 1100931 w 2201862"/>
              <a:gd name="connsiteY0" fmla="*/ 0 h 2462344"/>
              <a:gd name="connsiteX1" fmla="*/ 2201862 w 2201862"/>
              <a:gd name="connsiteY1" fmla="*/ 1100931 h 2462344"/>
              <a:gd name="connsiteX2" fmla="*/ 1428314 w 2201862"/>
              <a:gd name="connsiteY2" fmla="*/ 2152366 h 2462344"/>
              <a:gd name="connsiteX3" fmla="*/ 1360349 w 2201862"/>
              <a:gd name="connsiteY3" fmla="*/ 2169842 h 2462344"/>
              <a:gd name="connsiteX4" fmla="*/ 1102930 w 2201862"/>
              <a:gd name="connsiteY4" fmla="*/ 2462344 h 2462344"/>
              <a:gd name="connsiteX5" fmla="*/ 1052857 w 2201862"/>
              <a:gd name="connsiteY5" fmla="*/ 2409990 h 2462344"/>
              <a:gd name="connsiteX6" fmla="*/ 841513 w 2201862"/>
              <a:gd name="connsiteY6" fmla="*/ 2169842 h 2462344"/>
              <a:gd name="connsiteX7" fmla="*/ 773548 w 2201862"/>
              <a:gd name="connsiteY7" fmla="*/ 2152366 h 2462344"/>
              <a:gd name="connsiteX8" fmla="*/ 0 w 2201862"/>
              <a:gd name="connsiteY8" fmla="*/ 1100931 h 2462344"/>
              <a:gd name="connsiteX9" fmla="*/ 1100931 w 2201862"/>
              <a:gd name="connsiteY9" fmla="*/ 0 h 24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862" h="2462344">
                <a:moveTo>
                  <a:pt x="1100931" y="0"/>
                </a:moveTo>
                <a:cubicBezTo>
                  <a:pt x="1708958" y="0"/>
                  <a:pt x="2201862" y="492904"/>
                  <a:pt x="2201862" y="1100931"/>
                </a:cubicBezTo>
                <a:cubicBezTo>
                  <a:pt x="2201862" y="1594953"/>
                  <a:pt x="1876468" y="2012976"/>
                  <a:pt x="1428314" y="2152366"/>
                </a:cubicBezTo>
                <a:lnTo>
                  <a:pt x="1360349" y="2169842"/>
                </a:lnTo>
                <a:lnTo>
                  <a:pt x="1102930" y="2462344"/>
                </a:lnTo>
                <a:lnTo>
                  <a:pt x="1052857" y="2409990"/>
                </a:lnTo>
                <a:lnTo>
                  <a:pt x="841513" y="2169842"/>
                </a:lnTo>
                <a:lnTo>
                  <a:pt x="773548" y="2152366"/>
                </a:lnTo>
                <a:cubicBezTo>
                  <a:pt x="325394" y="2012976"/>
                  <a:pt x="0" y="1594953"/>
                  <a:pt x="0" y="1100931"/>
                </a:cubicBezTo>
                <a:cubicBezTo>
                  <a:pt x="0" y="492904"/>
                  <a:pt x="492904" y="0"/>
                  <a:pt x="11009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5F153D1-7A7C-4F7D-9B8C-A194296F5A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86885" y="1505590"/>
            <a:ext cx="2003043" cy="2240004"/>
          </a:xfrm>
          <a:custGeom>
            <a:avLst/>
            <a:gdLst>
              <a:gd name="connsiteX0" fmla="*/ 1100931 w 2201862"/>
              <a:gd name="connsiteY0" fmla="*/ 0 h 2462344"/>
              <a:gd name="connsiteX1" fmla="*/ 2201862 w 2201862"/>
              <a:gd name="connsiteY1" fmla="*/ 1100931 h 2462344"/>
              <a:gd name="connsiteX2" fmla="*/ 1428314 w 2201862"/>
              <a:gd name="connsiteY2" fmla="*/ 2152366 h 2462344"/>
              <a:gd name="connsiteX3" fmla="*/ 1360349 w 2201862"/>
              <a:gd name="connsiteY3" fmla="*/ 2169842 h 2462344"/>
              <a:gd name="connsiteX4" fmla="*/ 1102930 w 2201862"/>
              <a:gd name="connsiteY4" fmla="*/ 2462344 h 2462344"/>
              <a:gd name="connsiteX5" fmla="*/ 1052857 w 2201862"/>
              <a:gd name="connsiteY5" fmla="*/ 2409990 h 2462344"/>
              <a:gd name="connsiteX6" fmla="*/ 841513 w 2201862"/>
              <a:gd name="connsiteY6" fmla="*/ 2169842 h 2462344"/>
              <a:gd name="connsiteX7" fmla="*/ 773548 w 2201862"/>
              <a:gd name="connsiteY7" fmla="*/ 2152366 h 2462344"/>
              <a:gd name="connsiteX8" fmla="*/ 0 w 2201862"/>
              <a:gd name="connsiteY8" fmla="*/ 1100931 h 2462344"/>
              <a:gd name="connsiteX9" fmla="*/ 1100931 w 2201862"/>
              <a:gd name="connsiteY9" fmla="*/ 0 h 24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862" h="2462344">
                <a:moveTo>
                  <a:pt x="1100931" y="0"/>
                </a:moveTo>
                <a:cubicBezTo>
                  <a:pt x="1708958" y="0"/>
                  <a:pt x="2201862" y="492904"/>
                  <a:pt x="2201862" y="1100931"/>
                </a:cubicBezTo>
                <a:cubicBezTo>
                  <a:pt x="2201862" y="1594953"/>
                  <a:pt x="1876468" y="2012976"/>
                  <a:pt x="1428314" y="2152366"/>
                </a:cubicBezTo>
                <a:lnTo>
                  <a:pt x="1360349" y="2169842"/>
                </a:lnTo>
                <a:lnTo>
                  <a:pt x="1102930" y="2462344"/>
                </a:lnTo>
                <a:lnTo>
                  <a:pt x="1052857" y="2409990"/>
                </a:lnTo>
                <a:lnTo>
                  <a:pt x="841513" y="2169842"/>
                </a:lnTo>
                <a:lnTo>
                  <a:pt x="773548" y="2152366"/>
                </a:lnTo>
                <a:cubicBezTo>
                  <a:pt x="325394" y="2012976"/>
                  <a:pt x="0" y="1594953"/>
                  <a:pt x="0" y="1100931"/>
                </a:cubicBezTo>
                <a:cubicBezTo>
                  <a:pt x="0" y="492904"/>
                  <a:pt x="492904" y="0"/>
                  <a:pt x="11009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2819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8355C5-C61E-473B-A475-232BD90B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84769" y="5233295"/>
            <a:ext cx="1570776" cy="630885"/>
          </a:xfrm>
          <a:prstGeom prst="rect">
            <a:avLst/>
          </a:prstGeom>
        </p:spPr>
      </p:pic>
      <p:sp>
        <p:nvSpPr>
          <p:cNvPr id="5" name="Freeform 38">
            <a:extLst>
              <a:ext uri="{FF2B5EF4-FFF2-40B4-BE49-F238E27FC236}">
                <a16:creationId xmlns:a16="http://schemas.microsoft.com/office/drawing/2014/main" id="{EADD8606-57BC-41F6-A235-AC2F5B7550D6}"/>
              </a:ext>
            </a:extLst>
          </p:cNvPr>
          <p:cNvSpPr/>
          <p:nvPr userDrawn="1"/>
        </p:nvSpPr>
        <p:spPr>
          <a:xfrm>
            <a:off x="9453794" y="0"/>
            <a:ext cx="2738206" cy="3038168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pattFill prst="ltDnDiag">
            <a:fgClr>
              <a:srgbClr val="67CED3"/>
            </a:fgClr>
            <a:bgClr>
              <a:srgbClr val="F5FCF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38">
            <a:extLst>
              <a:ext uri="{FF2B5EF4-FFF2-40B4-BE49-F238E27FC236}">
                <a16:creationId xmlns:a16="http://schemas.microsoft.com/office/drawing/2014/main" id="{2D72F6CF-6906-4962-85A5-B382CAA202BC}"/>
              </a:ext>
            </a:extLst>
          </p:cNvPr>
          <p:cNvSpPr/>
          <p:nvPr userDrawn="1"/>
        </p:nvSpPr>
        <p:spPr>
          <a:xfrm rot="10800000">
            <a:off x="-42070" y="5122556"/>
            <a:ext cx="1564100" cy="1735443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solidFill>
            <a:srgbClr val="54B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4">
            <a:extLst>
              <a:ext uri="{FF2B5EF4-FFF2-40B4-BE49-F238E27FC236}">
                <a16:creationId xmlns:a16="http://schemas.microsoft.com/office/drawing/2014/main" id="{FFDEC447-7270-4700-8135-C3F389F932C9}"/>
              </a:ext>
            </a:extLst>
          </p:cNvPr>
          <p:cNvSpPr/>
          <p:nvPr userDrawn="1"/>
        </p:nvSpPr>
        <p:spPr>
          <a:xfrm>
            <a:off x="8414114" y="0"/>
            <a:ext cx="1780439" cy="1063492"/>
          </a:xfrm>
          <a:custGeom>
            <a:avLst/>
            <a:gdLst>
              <a:gd name="connsiteX0" fmla="*/ 12246 w 1248220"/>
              <a:gd name="connsiteY0" fmla="*/ 0 h 745587"/>
              <a:gd name="connsiteX1" fmla="*/ 1235974 w 1248220"/>
              <a:gd name="connsiteY1" fmla="*/ 0 h 745587"/>
              <a:gd name="connsiteX2" fmla="*/ 1248220 w 1248220"/>
              <a:gd name="connsiteY2" fmla="*/ 121477 h 745587"/>
              <a:gd name="connsiteX3" fmla="*/ 624110 w 1248220"/>
              <a:gd name="connsiteY3" fmla="*/ 745587 h 745587"/>
              <a:gd name="connsiteX4" fmla="*/ 0 w 1248220"/>
              <a:gd name="connsiteY4" fmla="*/ 121477 h 7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0" h="745587">
                <a:moveTo>
                  <a:pt x="12246" y="0"/>
                </a:moveTo>
                <a:lnTo>
                  <a:pt x="1235974" y="0"/>
                </a:lnTo>
                <a:lnTo>
                  <a:pt x="1248220" y="121477"/>
                </a:lnTo>
                <a:cubicBezTo>
                  <a:pt x="1248220" y="466163"/>
                  <a:pt x="968796" y="745587"/>
                  <a:pt x="624110" y="745587"/>
                </a:cubicBezTo>
                <a:cubicBezTo>
                  <a:pt x="279424" y="745587"/>
                  <a:pt x="0" y="466163"/>
                  <a:pt x="0" y="12147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CAEFAD-A67F-4A4C-B1AC-E0C083D5E2B8}"/>
              </a:ext>
            </a:extLst>
          </p:cNvPr>
          <p:cNvSpPr/>
          <p:nvPr userDrawn="1"/>
        </p:nvSpPr>
        <p:spPr>
          <a:xfrm>
            <a:off x="95789" y="4842932"/>
            <a:ext cx="559248" cy="559248"/>
          </a:xfrm>
          <a:prstGeom prst="ellipse">
            <a:avLst/>
          </a:prstGeom>
          <a:solidFill>
            <a:srgbClr val="A4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9336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4">
            <a:extLst>
              <a:ext uri="{FF2B5EF4-FFF2-40B4-BE49-F238E27FC236}">
                <a16:creationId xmlns:a16="http://schemas.microsoft.com/office/drawing/2014/main" id="{CF4323FA-D5D2-44AA-AB29-12FA0124451D}"/>
              </a:ext>
            </a:extLst>
          </p:cNvPr>
          <p:cNvSpPr/>
          <p:nvPr userDrawn="1"/>
        </p:nvSpPr>
        <p:spPr>
          <a:xfrm rot="10800000">
            <a:off x="1772009" y="5804422"/>
            <a:ext cx="1780439" cy="1063492"/>
          </a:xfrm>
          <a:custGeom>
            <a:avLst/>
            <a:gdLst>
              <a:gd name="connsiteX0" fmla="*/ 12246 w 1248220"/>
              <a:gd name="connsiteY0" fmla="*/ 0 h 745587"/>
              <a:gd name="connsiteX1" fmla="*/ 1235974 w 1248220"/>
              <a:gd name="connsiteY1" fmla="*/ 0 h 745587"/>
              <a:gd name="connsiteX2" fmla="*/ 1248220 w 1248220"/>
              <a:gd name="connsiteY2" fmla="*/ 121477 h 745587"/>
              <a:gd name="connsiteX3" fmla="*/ 624110 w 1248220"/>
              <a:gd name="connsiteY3" fmla="*/ 745587 h 745587"/>
              <a:gd name="connsiteX4" fmla="*/ 0 w 1248220"/>
              <a:gd name="connsiteY4" fmla="*/ 121477 h 7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0" h="745587">
                <a:moveTo>
                  <a:pt x="12246" y="0"/>
                </a:moveTo>
                <a:lnTo>
                  <a:pt x="1235974" y="0"/>
                </a:lnTo>
                <a:lnTo>
                  <a:pt x="1248220" y="121477"/>
                </a:lnTo>
                <a:cubicBezTo>
                  <a:pt x="1248220" y="466163"/>
                  <a:pt x="968796" y="745587"/>
                  <a:pt x="624110" y="745587"/>
                </a:cubicBezTo>
                <a:cubicBezTo>
                  <a:pt x="279424" y="745587"/>
                  <a:pt x="0" y="466163"/>
                  <a:pt x="0" y="1214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8">
            <a:extLst>
              <a:ext uri="{FF2B5EF4-FFF2-40B4-BE49-F238E27FC236}">
                <a16:creationId xmlns:a16="http://schemas.microsoft.com/office/drawing/2014/main" id="{38715C93-19AF-4C02-9231-8EC564BE5A09}"/>
              </a:ext>
            </a:extLst>
          </p:cNvPr>
          <p:cNvSpPr/>
          <p:nvPr userDrawn="1"/>
        </p:nvSpPr>
        <p:spPr>
          <a:xfrm>
            <a:off x="9793378" y="0"/>
            <a:ext cx="2398622" cy="2661384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pattFill prst="ltDn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38">
            <a:extLst>
              <a:ext uri="{FF2B5EF4-FFF2-40B4-BE49-F238E27FC236}">
                <a16:creationId xmlns:a16="http://schemas.microsoft.com/office/drawing/2014/main" id="{6DADB4DE-D41F-44E3-973A-A6E912BB15AF}"/>
              </a:ext>
            </a:extLst>
          </p:cNvPr>
          <p:cNvSpPr/>
          <p:nvPr userDrawn="1"/>
        </p:nvSpPr>
        <p:spPr>
          <a:xfrm rot="10800000">
            <a:off x="0" y="4081281"/>
            <a:ext cx="2502568" cy="2776717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D47F1B-4E7A-4FA8-BC4E-5AF53B6C96AD}"/>
              </a:ext>
            </a:extLst>
          </p:cNvPr>
          <p:cNvSpPr/>
          <p:nvPr userDrawn="1"/>
        </p:nvSpPr>
        <p:spPr>
          <a:xfrm>
            <a:off x="194659" y="3782680"/>
            <a:ext cx="883851" cy="883851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777A01-AA2F-4475-B3AB-E2FB16571312}"/>
              </a:ext>
            </a:extLst>
          </p:cNvPr>
          <p:cNvSpPr/>
          <p:nvPr userDrawn="1"/>
        </p:nvSpPr>
        <p:spPr>
          <a:xfrm>
            <a:off x="9562545" y="87610"/>
            <a:ext cx="712423" cy="7124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E86D69B-5434-452E-98F6-FC1E65D92B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2328" y="563531"/>
            <a:ext cx="1484312" cy="1327150"/>
          </a:xfrm>
          <a:custGeom>
            <a:avLst/>
            <a:gdLst>
              <a:gd name="connsiteX0" fmla="*/ 663067 w 1484312"/>
              <a:gd name="connsiteY0" fmla="*/ 0 h 1327150"/>
              <a:gd name="connsiteX1" fmla="*/ 663090 w 1484312"/>
              <a:gd name="connsiteY1" fmla="*/ 0 h 1327150"/>
              <a:gd name="connsiteX2" fmla="*/ 764171 w 1484312"/>
              <a:gd name="connsiteY2" fmla="*/ 7648 h 1327150"/>
              <a:gd name="connsiteX3" fmla="*/ 1274736 w 1484312"/>
              <a:gd name="connsiteY3" fmla="*/ 405434 h 1327150"/>
              <a:gd name="connsiteX4" fmla="*/ 1307809 w 1484312"/>
              <a:gd name="connsiteY4" fmla="*/ 511977 h 1327150"/>
              <a:gd name="connsiteX5" fmla="*/ 1484312 w 1484312"/>
              <a:gd name="connsiteY5" fmla="*/ 662449 h 1327150"/>
              <a:gd name="connsiteX6" fmla="*/ 1484312 w 1484312"/>
              <a:gd name="connsiteY6" fmla="*/ 665199 h 1327150"/>
              <a:gd name="connsiteX7" fmla="*/ 1307810 w 1484312"/>
              <a:gd name="connsiteY7" fmla="*/ 815670 h 1327150"/>
              <a:gd name="connsiteX8" fmla="*/ 1274736 w 1484312"/>
              <a:gd name="connsiteY8" fmla="*/ 922216 h 1327150"/>
              <a:gd name="connsiteX9" fmla="*/ 764171 w 1484312"/>
              <a:gd name="connsiteY9" fmla="*/ 1320002 h 1327150"/>
              <a:gd name="connsiteX10" fmla="*/ 669699 w 1484312"/>
              <a:gd name="connsiteY10" fmla="*/ 1327150 h 1327150"/>
              <a:gd name="connsiteX11" fmla="*/ 658107 w 1484312"/>
              <a:gd name="connsiteY11" fmla="*/ 1327150 h 1327150"/>
              <a:gd name="connsiteX12" fmla="*/ 529293 w 1484312"/>
              <a:gd name="connsiteY12" fmla="*/ 1314164 h 1327150"/>
              <a:gd name="connsiteX13" fmla="*/ 12738 w 1484312"/>
              <a:gd name="connsiteY13" fmla="*/ 797609 h 1327150"/>
              <a:gd name="connsiteX14" fmla="*/ 0 w 1484312"/>
              <a:gd name="connsiteY14" fmla="*/ 671255 h 1327150"/>
              <a:gd name="connsiteX15" fmla="*/ 0 w 1484312"/>
              <a:gd name="connsiteY15" fmla="*/ 656395 h 1327150"/>
              <a:gd name="connsiteX16" fmla="*/ 12738 w 1484312"/>
              <a:gd name="connsiteY16" fmla="*/ 530041 h 1327150"/>
              <a:gd name="connsiteX17" fmla="*/ 529293 w 1484312"/>
              <a:gd name="connsiteY17" fmla="*/ 13486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4312" h="1327150">
                <a:moveTo>
                  <a:pt x="663067" y="0"/>
                </a:moveTo>
                <a:lnTo>
                  <a:pt x="663090" y="0"/>
                </a:lnTo>
                <a:lnTo>
                  <a:pt x="764171" y="7648"/>
                </a:lnTo>
                <a:cubicBezTo>
                  <a:pt x="994911" y="42904"/>
                  <a:pt x="1186559" y="196959"/>
                  <a:pt x="1274736" y="405434"/>
                </a:cubicBezTo>
                <a:lnTo>
                  <a:pt x="1307809" y="511977"/>
                </a:lnTo>
                <a:lnTo>
                  <a:pt x="1484312" y="662449"/>
                </a:lnTo>
                <a:lnTo>
                  <a:pt x="1484312" y="665199"/>
                </a:lnTo>
                <a:lnTo>
                  <a:pt x="1307810" y="815670"/>
                </a:lnTo>
                <a:lnTo>
                  <a:pt x="1274736" y="922216"/>
                </a:lnTo>
                <a:cubicBezTo>
                  <a:pt x="1186559" y="1130691"/>
                  <a:pt x="994911" y="1284746"/>
                  <a:pt x="764171" y="1320002"/>
                </a:cubicBezTo>
                <a:lnTo>
                  <a:pt x="669699" y="1327150"/>
                </a:lnTo>
                <a:lnTo>
                  <a:pt x="658107" y="1327150"/>
                </a:lnTo>
                <a:lnTo>
                  <a:pt x="529293" y="1314164"/>
                </a:lnTo>
                <a:cubicBezTo>
                  <a:pt x="270012" y="1261108"/>
                  <a:pt x="65794" y="1056890"/>
                  <a:pt x="12738" y="797609"/>
                </a:cubicBezTo>
                <a:lnTo>
                  <a:pt x="0" y="671255"/>
                </a:lnTo>
                <a:lnTo>
                  <a:pt x="0" y="656395"/>
                </a:lnTo>
                <a:lnTo>
                  <a:pt x="12738" y="530041"/>
                </a:lnTo>
                <a:cubicBezTo>
                  <a:pt x="65794" y="270760"/>
                  <a:pt x="270012" y="66542"/>
                  <a:pt x="529293" y="1348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115587B-BD02-4256-BC7C-3BC78E2D4B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02328" y="2033905"/>
            <a:ext cx="1484312" cy="1327150"/>
          </a:xfrm>
          <a:custGeom>
            <a:avLst/>
            <a:gdLst>
              <a:gd name="connsiteX0" fmla="*/ 663067 w 1484312"/>
              <a:gd name="connsiteY0" fmla="*/ 0 h 1327150"/>
              <a:gd name="connsiteX1" fmla="*/ 663090 w 1484312"/>
              <a:gd name="connsiteY1" fmla="*/ 0 h 1327150"/>
              <a:gd name="connsiteX2" fmla="*/ 764171 w 1484312"/>
              <a:gd name="connsiteY2" fmla="*/ 7648 h 1327150"/>
              <a:gd name="connsiteX3" fmla="*/ 1274736 w 1484312"/>
              <a:gd name="connsiteY3" fmla="*/ 405434 h 1327150"/>
              <a:gd name="connsiteX4" fmla="*/ 1307809 w 1484312"/>
              <a:gd name="connsiteY4" fmla="*/ 511977 h 1327150"/>
              <a:gd name="connsiteX5" fmla="*/ 1484312 w 1484312"/>
              <a:gd name="connsiteY5" fmla="*/ 662449 h 1327150"/>
              <a:gd name="connsiteX6" fmla="*/ 1484312 w 1484312"/>
              <a:gd name="connsiteY6" fmla="*/ 665199 h 1327150"/>
              <a:gd name="connsiteX7" fmla="*/ 1307810 w 1484312"/>
              <a:gd name="connsiteY7" fmla="*/ 815670 h 1327150"/>
              <a:gd name="connsiteX8" fmla="*/ 1274736 w 1484312"/>
              <a:gd name="connsiteY8" fmla="*/ 922216 h 1327150"/>
              <a:gd name="connsiteX9" fmla="*/ 764171 w 1484312"/>
              <a:gd name="connsiteY9" fmla="*/ 1320002 h 1327150"/>
              <a:gd name="connsiteX10" fmla="*/ 669699 w 1484312"/>
              <a:gd name="connsiteY10" fmla="*/ 1327150 h 1327150"/>
              <a:gd name="connsiteX11" fmla="*/ 658107 w 1484312"/>
              <a:gd name="connsiteY11" fmla="*/ 1327150 h 1327150"/>
              <a:gd name="connsiteX12" fmla="*/ 529293 w 1484312"/>
              <a:gd name="connsiteY12" fmla="*/ 1314164 h 1327150"/>
              <a:gd name="connsiteX13" fmla="*/ 12738 w 1484312"/>
              <a:gd name="connsiteY13" fmla="*/ 797609 h 1327150"/>
              <a:gd name="connsiteX14" fmla="*/ 0 w 1484312"/>
              <a:gd name="connsiteY14" fmla="*/ 671255 h 1327150"/>
              <a:gd name="connsiteX15" fmla="*/ 0 w 1484312"/>
              <a:gd name="connsiteY15" fmla="*/ 656395 h 1327150"/>
              <a:gd name="connsiteX16" fmla="*/ 12738 w 1484312"/>
              <a:gd name="connsiteY16" fmla="*/ 530041 h 1327150"/>
              <a:gd name="connsiteX17" fmla="*/ 529293 w 1484312"/>
              <a:gd name="connsiteY17" fmla="*/ 13486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4312" h="1327150">
                <a:moveTo>
                  <a:pt x="663067" y="0"/>
                </a:moveTo>
                <a:lnTo>
                  <a:pt x="663090" y="0"/>
                </a:lnTo>
                <a:lnTo>
                  <a:pt x="764171" y="7648"/>
                </a:lnTo>
                <a:cubicBezTo>
                  <a:pt x="994911" y="42904"/>
                  <a:pt x="1186559" y="196959"/>
                  <a:pt x="1274736" y="405434"/>
                </a:cubicBezTo>
                <a:lnTo>
                  <a:pt x="1307809" y="511977"/>
                </a:lnTo>
                <a:lnTo>
                  <a:pt x="1484312" y="662449"/>
                </a:lnTo>
                <a:lnTo>
                  <a:pt x="1484312" y="665199"/>
                </a:lnTo>
                <a:lnTo>
                  <a:pt x="1307810" y="815670"/>
                </a:lnTo>
                <a:lnTo>
                  <a:pt x="1274736" y="922216"/>
                </a:lnTo>
                <a:cubicBezTo>
                  <a:pt x="1186559" y="1130691"/>
                  <a:pt x="994911" y="1284746"/>
                  <a:pt x="764171" y="1320002"/>
                </a:cubicBezTo>
                <a:lnTo>
                  <a:pt x="669699" y="1327150"/>
                </a:lnTo>
                <a:lnTo>
                  <a:pt x="658107" y="1327150"/>
                </a:lnTo>
                <a:lnTo>
                  <a:pt x="529293" y="1314164"/>
                </a:lnTo>
                <a:cubicBezTo>
                  <a:pt x="270012" y="1261108"/>
                  <a:pt x="65794" y="1056890"/>
                  <a:pt x="12738" y="797609"/>
                </a:cubicBezTo>
                <a:lnTo>
                  <a:pt x="0" y="671255"/>
                </a:lnTo>
                <a:lnTo>
                  <a:pt x="0" y="656395"/>
                </a:lnTo>
                <a:lnTo>
                  <a:pt x="12738" y="530041"/>
                </a:lnTo>
                <a:cubicBezTo>
                  <a:pt x="65794" y="270760"/>
                  <a:pt x="270012" y="66542"/>
                  <a:pt x="529293" y="1348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8EDE4DD-48B8-4B46-912A-36EA5D7461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2328" y="3501192"/>
            <a:ext cx="1484312" cy="1327150"/>
          </a:xfrm>
          <a:custGeom>
            <a:avLst/>
            <a:gdLst>
              <a:gd name="connsiteX0" fmla="*/ 663067 w 1484312"/>
              <a:gd name="connsiteY0" fmla="*/ 0 h 1327150"/>
              <a:gd name="connsiteX1" fmla="*/ 663090 w 1484312"/>
              <a:gd name="connsiteY1" fmla="*/ 0 h 1327150"/>
              <a:gd name="connsiteX2" fmla="*/ 764171 w 1484312"/>
              <a:gd name="connsiteY2" fmla="*/ 7648 h 1327150"/>
              <a:gd name="connsiteX3" fmla="*/ 1274736 w 1484312"/>
              <a:gd name="connsiteY3" fmla="*/ 405434 h 1327150"/>
              <a:gd name="connsiteX4" fmla="*/ 1307809 w 1484312"/>
              <a:gd name="connsiteY4" fmla="*/ 511977 h 1327150"/>
              <a:gd name="connsiteX5" fmla="*/ 1484312 w 1484312"/>
              <a:gd name="connsiteY5" fmla="*/ 662449 h 1327150"/>
              <a:gd name="connsiteX6" fmla="*/ 1484312 w 1484312"/>
              <a:gd name="connsiteY6" fmla="*/ 665199 h 1327150"/>
              <a:gd name="connsiteX7" fmla="*/ 1307810 w 1484312"/>
              <a:gd name="connsiteY7" fmla="*/ 815670 h 1327150"/>
              <a:gd name="connsiteX8" fmla="*/ 1274736 w 1484312"/>
              <a:gd name="connsiteY8" fmla="*/ 922216 h 1327150"/>
              <a:gd name="connsiteX9" fmla="*/ 764171 w 1484312"/>
              <a:gd name="connsiteY9" fmla="*/ 1320002 h 1327150"/>
              <a:gd name="connsiteX10" fmla="*/ 669699 w 1484312"/>
              <a:gd name="connsiteY10" fmla="*/ 1327150 h 1327150"/>
              <a:gd name="connsiteX11" fmla="*/ 658107 w 1484312"/>
              <a:gd name="connsiteY11" fmla="*/ 1327150 h 1327150"/>
              <a:gd name="connsiteX12" fmla="*/ 529293 w 1484312"/>
              <a:gd name="connsiteY12" fmla="*/ 1314164 h 1327150"/>
              <a:gd name="connsiteX13" fmla="*/ 12738 w 1484312"/>
              <a:gd name="connsiteY13" fmla="*/ 797609 h 1327150"/>
              <a:gd name="connsiteX14" fmla="*/ 0 w 1484312"/>
              <a:gd name="connsiteY14" fmla="*/ 671255 h 1327150"/>
              <a:gd name="connsiteX15" fmla="*/ 0 w 1484312"/>
              <a:gd name="connsiteY15" fmla="*/ 656395 h 1327150"/>
              <a:gd name="connsiteX16" fmla="*/ 12738 w 1484312"/>
              <a:gd name="connsiteY16" fmla="*/ 530041 h 1327150"/>
              <a:gd name="connsiteX17" fmla="*/ 529293 w 1484312"/>
              <a:gd name="connsiteY17" fmla="*/ 13486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4312" h="1327150">
                <a:moveTo>
                  <a:pt x="663067" y="0"/>
                </a:moveTo>
                <a:lnTo>
                  <a:pt x="663090" y="0"/>
                </a:lnTo>
                <a:lnTo>
                  <a:pt x="764171" y="7648"/>
                </a:lnTo>
                <a:cubicBezTo>
                  <a:pt x="994911" y="42904"/>
                  <a:pt x="1186559" y="196959"/>
                  <a:pt x="1274736" y="405434"/>
                </a:cubicBezTo>
                <a:lnTo>
                  <a:pt x="1307809" y="511977"/>
                </a:lnTo>
                <a:lnTo>
                  <a:pt x="1484312" y="662449"/>
                </a:lnTo>
                <a:lnTo>
                  <a:pt x="1484312" y="665199"/>
                </a:lnTo>
                <a:lnTo>
                  <a:pt x="1307810" y="815670"/>
                </a:lnTo>
                <a:lnTo>
                  <a:pt x="1274736" y="922216"/>
                </a:lnTo>
                <a:cubicBezTo>
                  <a:pt x="1186559" y="1130691"/>
                  <a:pt x="994911" y="1284746"/>
                  <a:pt x="764171" y="1320002"/>
                </a:cubicBezTo>
                <a:lnTo>
                  <a:pt x="669699" y="1327150"/>
                </a:lnTo>
                <a:lnTo>
                  <a:pt x="658107" y="1327150"/>
                </a:lnTo>
                <a:lnTo>
                  <a:pt x="529293" y="1314164"/>
                </a:lnTo>
                <a:cubicBezTo>
                  <a:pt x="270012" y="1261108"/>
                  <a:pt x="65794" y="1056890"/>
                  <a:pt x="12738" y="797609"/>
                </a:cubicBezTo>
                <a:lnTo>
                  <a:pt x="0" y="671255"/>
                </a:lnTo>
                <a:lnTo>
                  <a:pt x="0" y="656395"/>
                </a:lnTo>
                <a:lnTo>
                  <a:pt x="12738" y="530041"/>
                </a:lnTo>
                <a:cubicBezTo>
                  <a:pt x="65794" y="270760"/>
                  <a:pt x="270012" y="66542"/>
                  <a:pt x="529293" y="1348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7D73BBBA-364A-4AE7-BE19-BB46A416A00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02328" y="4968479"/>
            <a:ext cx="1484312" cy="1327150"/>
          </a:xfrm>
          <a:custGeom>
            <a:avLst/>
            <a:gdLst>
              <a:gd name="connsiteX0" fmla="*/ 663067 w 1484312"/>
              <a:gd name="connsiteY0" fmla="*/ 0 h 1327150"/>
              <a:gd name="connsiteX1" fmla="*/ 663090 w 1484312"/>
              <a:gd name="connsiteY1" fmla="*/ 0 h 1327150"/>
              <a:gd name="connsiteX2" fmla="*/ 764171 w 1484312"/>
              <a:gd name="connsiteY2" fmla="*/ 7648 h 1327150"/>
              <a:gd name="connsiteX3" fmla="*/ 1274736 w 1484312"/>
              <a:gd name="connsiteY3" fmla="*/ 405434 h 1327150"/>
              <a:gd name="connsiteX4" fmla="*/ 1307809 w 1484312"/>
              <a:gd name="connsiteY4" fmla="*/ 511977 h 1327150"/>
              <a:gd name="connsiteX5" fmla="*/ 1484312 w 1484312"/>
              <a:gd name="connsiteY5" fmla="*/ 662449 h 1327150"/>
              <a:gd name="connsiteX6" fmla="*/ 1484312 w 1484312"/>
              <a:gd name="connsiteY6" fmla="*/ 665199 h 1327150"/>
              <a:gd name="connsiteX7" fmla="*/ 1307810 w 1484312"/>
              <a:gd name="connsiteY7" fmla="*/ 815670 h 1327150"/>
              <a:gd name="connsiteX8" fmla="*/ 1274736 w 1484312"/>
              <a:gd name="connsiteY8" fmla="*/ 922216 h 1327150"/>
              <a:gd name="connsiteX9" fmla="*/ 764171 w 1484312"/>
              <a:gd name="connsiteY9" fmla="*/ 1320002 h 1327150"/>
              <a:gd name="connsiteX10" fmla="*/ 669699 w 1484312"/>
              <a:gd name="connsiteY10" fmla="*/ 1327150 h 1327150"/>
              <a:gd name="connsiteX11" fmla="*/ 658107 w 1484312"/>
              <a:gd name="connsiteY11" fmla="*/ 1327150 h 1327150"/>
              <a:gd name="connsiteX12" fmla="*/ 529293 w 1484312"/>
              <a:gd name="connsiteY12" fmla="*/ 1314164 h 1327150"/>
              <a:gd name="connsiteX13" fmla="*/ 12738 w 1484312"/>
              <a:gd name="connsiteY13" fmla="*/ 797609 h 1327150"/>
              <a:gd name="connsiteX14" fmla="*/ 0 w 1484312"/>
              <a:gd name="connsiteY14" fmla="*/ 671255 h 1327150"/>
              <a:gd name="connsiteX15" fmla="*/ 0 w 1484312"/>
              <a:gd name="connsiteY15" fmla="*/ 656395 h 1327150"/>
              <a:gd name="connsiteX16" fmla="*/ 12738 w 1484312"/>
              <a:gd name="connsiteY16" fmla="*/ 530041 h 1327150"/>
              <a:gd name="connsiteX17" fmla="*/ 529293 w 1484312"/>
              <a:gd name="connsiteY17" fmla="*/ 13486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4312" h="1327150">
                <a:moveTo>
                  <a:pt x="663067" y="0"/>
                </a:moveTo>
                <a:lnTo>
                  <a:pt x="663090" y="0"/>
                </a:lnTo>
                <a:lnTo>
                  <a:pt x="764171" y="7648"/>
                </a:lnTo>
                <a:cubicBezTo>
                  <a:pt x="994911" y="42904"/>
                  <a:pt x="1186559" y="196959"/>
                  <a:pt x="1274736" y="405434"/>
                </a:cubicBezTo>
                <a:lnTo>
                  <a:pt x="1307809" y="511977"/>
                </a:lnTo>
                <a:lnTo>
                  <a:pt x="1484312" y="662449"/>
                </a:lnTo>
                <a:lnTo>
                  <a:pt x="1484312" y="665199"/>
                </a:lnTo>
                <a:lnTo>
                  <a:pt x="1307810" y="815670"/>
                </a:lnTo>
                <a:lnTo>
                  <a:pt x="1274736" y="922216"/>
                </a:lnTo>
                <a:cubicBezTo>
                  <a:pt x="1186559" y="1130691"/>
                  <a:pt x="994911" y="1284746"/>
                  <a:pt x="764171" y="1320002"/>
                </a:cubicBezTo>
                <a:lnTo>
                  <a:pt x="669699" y="1327150"/>
                </a:lnTo>
                <a:lnTo>
                  <a:pt x="658107" y="1327150"/>
                </a:lnTo>
                <a:lnTo>
                  <a:pt x="529293" y="1314164"/>
                </a:lnTo>
                <a:cubicBezTo>
                  <a:pt x="270012" y="1261108"/>
                  <a:pt x="65794" y="1056890"/>
                  <a:pt x="12738" y="797609"/>
                </a:cubicBezTo>
                <a:lnTo>
                  <a:pt x="0" y="671255"/>
                </a:lnTo>
                <a:lnTo>
                  <a:pt x="0" y="656395"/>
                </a:lnTo>
                <a:lnTo>
                  <a:pt x="12738" y="530041"/>
                </a:lnTo>
                <a:cubicBezTo>
                  <a:pt x="65794" y="270760"/>
                  <a:pt x="270012" y="66542"/>
                  <a:pt x="529293" y="1348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66251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F21630C-9E06-46E8-A4CC-8073068729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-3175"/>
            <a:ext cx="12191999" cy="6861175"/>
          </a:xfrm>
          <a:custGeom>
            <a:avLst/>
            <a:gdLst>
              <a:gd name="connsiteX0" fmla="*/ 4 w 12191999"/>
              <a:gd name="connsiteY0" fmla="*/ 635 h 6861175"/>
              <a:gd name="connsiteX1" fmla="*/ 4 w 12191999"/>
              <a:gd name="connsiteY1" fmla="*/ 3374487 h 6861175"/>
              <a:gd name="connsiteX2" fmla="*/ 196605 w 12191999"/>
              <a:gd name="connsiteY2" fmla="*/ 3446444 h 6861175"/>
              <a:gd name="connsiteX3" fmla="*/ 913785 w 12191999"/>
              <a:gd name="connsiteY3" fmla="*/ 3583231 h 6861175"/>
              <a:gd name="connsiteX4" fmla="*/ 1123851 w 12191999"/>
              <a:gd name="connsiteY4" fmla="*/ 3591192 h 6861175"/>
              <a:gd name="connsiteX5" fmla="*/ 1134498 w 12191999"/>
              <a:gd name="connsiteY5" fmla="*/ 3625491 h 6861175"/>
              <a:gd name="connsiteX6" fmla="*/ 1794919 w 12191999"/>
              <a:gd name="connsiteY6" fmla="*/ 4063248 h 6861175"/>
              <a:gd name="connsiteX7" fmla="*/ 2511666 w 12191999"/>
              <a:gd name="connsiteY7" fmla="*/ 3346501 h 6861175"/>
              <a:gd name="connsiteX8" fmla="*/ 2507183 w 12191999"/>
              <a:gd name="connsiteY8" fmla="*/ 3302027 h 6861175"/>
              <a:gd name="connsiteX9" fmla="*/ 2538991 w 12191999"/>
              <a:gd name="connsiteY9" fmla="*/ 3288806 h 6861175"/>
              <a:gd name="connsiteX10" fmla="*/ 3233684 w 12191999"/>
              <a:gd name="connsiteY10" fmla="*/ 2849763 h 6861175"/>
              <a:gd name="connsiteX11" fmla="*/ 3354459 w 12191999"/>
              <a:gd name="connsiteY11" fmla="*/ 2739995 h 6861175"/>
              <a:gd name="connsiteX12" fmla="*/ 3396940 w 12191999"/>
              <a:gd name="connsiteY12" fmla="*/ 2768636 h 6861175"/>
              <a:gd name="connsiteX13" fmla="*/ 3464672 w 12191999"/>
              <a:gd name="connsiteY13" fmla="*/ 2782311 h 6861175"/>
              <a:gd name="connsiteX14" fmla="*/ 3638683 w 12191999"/>
              <a:gd name="connsiteY14" fmla="*/ 2608300 h 6861175"/>
              <a:gd name="connsiteX15" fmla="*/ 3625008 w 12191999"/>
              <a:gd name="connsiteY15" fmla="*/ 2540568 h 6861175"/>
              <a:gd name="connsiteX16" fmla="*/ 3595147 w 12191999"/>
              <a:gd name="connsiteY16" fmla="*/ 2496279 h 6861175"/>
              <a:gd name="connsiteX17" fmla="*/ 3674723 w 12191999"/>
              <a:gd name="connsiteY17" fmla="*/ 2408723 h 6861175"/>
              <a:gd name="connsiteX18" fmla="*/ 4417678 w 12191999"/>
              <a:gd name="connsiteY18" fmla="*/ 339155 h 6861175"/>
              <a:gd name="connsiteX19" fmla="*/ 4400881 w 12191999"/>
              <a:gd name="connsiteY19" fmla="*/ 6497 h 6861175"/>
              <a:gd name="connsiteX20" fmla="*/ 4400136 w 12191999"/>
              <a:gd name="connsiteY20" fmla="*/ 635 h 6861175"/>
              <a:gd name="connsiteX21" fmla="*/ 0 w 12191999"/>
              <a:gd name="connsiteY21" fmla="*/ 0 h 6861175"/>
              <a:gd name="connsiteX22" fmla="*/ 12191999 w 12191999"/>
              <a:gd name="connsiteY22" fmla="*/ 0 h 6861175"/>
              <a:gd name="connsiteX23" fmla="*/ 12191999 w 12191999"/>
              <a:gd name="connsiteY23" fmla="*/ 6861175 h 6861175"/>
              <a:gd name="connsiteX24" fmla="*/ 0 w 12191999"/>
              <a:gd name="connsiteY24" fmla="*/ 686117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99" h="6861175">
                <a:moveTo>
                  <a:pt x="4" y="635"/>
                </a:moveTo>
                <a:lnTo>
                  <a:pt x="4" y="3374487"/>
                </a:lnTo>
                <a:lnTo>
                  <a:pt x="196605" y="3446444"/>
                </a:lnTo>
                <a:cubicBezTo>
                  <a:pt x="425833" y="3517741"/>
                  <a:pt x="665928" y="3564372"/>
                  <a:pt x="913785" y="3583231"/>
                </a:cubicBezTo>
                <a:lnTo>
                  <a:pt x="1123851" y="3591192"/>
                </a:lnTo>
                <a:lnTo>
                  <a:pt x="1134498" y="3625491"/>
                </a:lnTo>
                <a:cubicBezTo>
                  <a:pt x="1243306" y="3882742"/>
                  <a:pt x="1498033" y="4063248"/>
                  <a:pt x="1794919" y="4063248"/>
                </a:cubicBezTo>
                <a:cubicBezTo>
                  <a:pt x="2190767" y="4063248"/>
                  <a:pt x="2511666" y="3742349"/>
                  <a:pt x="2511666" y="3346501"/>
                </a:cubicBezTo>
                <a:lnTo>
                  <a:pt x="2507183" y="3302027"/>
                </a:lnTo>
                <a:lnTo>
                  <a:pt x="2538991" y="3288806"/>
                </a:lnTo>
                <a:cubicBezTo>
                  <a:pt x="2789573" y="3171806"/>
                  <a:pt x="3022781" y="3023815"/>
                  <a:pt x="3233684" y="2849763"/>
                </a:cubicBezTo>
                <a:lnTo>
                  <a:pt x="3354459" y="2739995"/>
                </a:lnTo>
                <a:lnTo>
                  <a:pt x="3396940" y="2768636"/>
                </a:lnTo>
                <a:cubicBezTo>
                  <a:pt x="3417758" y="2777441"/>
                  <a:pt x="3440647" y="2782311"/>
                  <a:pt x="3464672" y="2782311"/>
                </a:cubicBezTo>
                <a:cubicBezTo>
                  <a:pt x="3560775" y="2782311"/>
                  <a:pt x="3638683" y="2704403"/>
                  <a:pt x="3638683" y="2608300"/>
                </a:cubicBezTo>
                <a:cubicBezTo>
                  <a:pt x="3638683" y="2584275"/>
                  <a:pt x="3633813" y="2561386"/>
                  <a:pt x="3625008" y="2540568"/>
                </a:cubicBezTo>
                <a:lnTo>
                  <a:pt x="3595147" y="2496279"/>
                </a:lnTo>
                <a:lnTo>
                  <a:pt x="3674723" y="2408723"/>
                </a:lnTo>
                <a:cubicBezTo>
                  <a:pt x="4138863" y="1846316"/>
                  <a:pt x="4417678" y="1125296"/>
                  <a:pt x="4417678" y="339155"/>
                </a:cubicBezTo>
                <a:cubicBezTo>
                  <a:pt x="4417678" y="226849"/>
                  <a:pt x="4411988" y="115872"/>
                  <a:pt x="4400881" y="6497"/>
                </a:cubicBezTo>
                <a:lnTo>
                  <a:pt x="4400136" y="635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61175"/>
                </a:lnTo>
                <a:lnTo>
                  <a:pt x="0" y="6861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6498113-8826-4218-945F-E25BBF72815C}"/>
              </a:ext>
            </a:extLst>
          </p:cNvPr>
          <p:cNvSpPr/>
          <p:nvPr userDrawn="1"/>
        </p:nvSpPr>
        <p:spPr>
          <a:xfrm>
            <a:off x="2" y="-2540"/>
            <a:ext cx="4417675" cy="3592083"/>
          </a:xfrm>
          <a:custGeom>
            <a:avLst/>
            <a:gdLst>
              <a:gd name="connsiteX0" fmla="*/ 0 w 4417675"/>
              <a:gd name="connsiteY0" fmla="*/ 0 h 3592083"/>
              <a:gd name="connsiteX1" fmla="*/ 4400133 w 4417675"/>
              <a:gd name="connsiteY1" fmla="*/ 0 h 3592083"/>
              <a:gd name="connsiteX2" fmla="*/ 4400878 w 4417675"/>
              <a:gd name="connsiteY2" fmla="*/ 5862 h 3592083"/>
              <a:gd name="connsiteX3" fmla="*/ 4417675 w 4417675"/>
              <a:gd name="connsiteY3" fmla="*/ 338520 h 3592083"/>
              <a:gd name="connsiteX4" fmla="*/ 1164112 w 4417675"/>
              <a:gd name="connsiteY4" fmla="*/ 3592083 h 3592083"/>
              <a:gd name="connsiteX5" fmla="*/ 196602 w 4417675"/>
              <a:gd name="connsiteY5" fmla="*/ 3445809 h 3592083"/>
              <a:gd name="connsiteX6" fmla="*/ 0 w 4417675"/>
              <a:gd name="connsiteY6" fmla="*/ 3373852 h 359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7675" h="3592083">
                <a:moveTo>
                  <a:pt x="0" y="0"/>
                </a:moveTo>
                <a:lnTo>
                  <a:pt x="4400133" y="0"/>
                </a:lnTo>
                <a:lnTo>
                  <a:pt x="4400878" y="5862"/>
                </a:lnTo>
                <a:cubicBezTo>
                  <a:pt x="4411985" y="115237"/>
                  <a:pt x="4417675" y="226214"/>
                  <a:pt x="4417675" y="338520"/>
                </a:cubicBezTo>
                <a:cubicBezTo>
                  <a:pt x="4417675" y="2135413"/>
                  <a:pt x="2961005" y="3592083"/>
                  <a:pt x="1164112" y="3592083"/>
                </a:cubicBezTo>
                <a:cubicBezTo>
                  <a:pt x="827195" y="3592083"/>
                  <a:pt x="502238" y="3540872"/>
                  <a:pt x="196602" y="3445809"/>
                </a:cubicBezTo>
                <a:lnTo>
                  <a:pt x="0" y="3373852"/>
                </a:lnTo>
                <a:close/>
              </a:path>
            </a:pathLst>
          </a:cu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C0E04C-F0FE-41BA-A6AA-47162199CC8B}"/>
              </a:ext>
            </a:extLst>
          </p:cNvPr>
          <p:cNvSpPr/>
          <p:nvPr userDrawn="1"/>
        </p:nvSpPr>
        <p:spPr>
          <a:xfrm>
            <a:off x="1078171" y="2626579"/>
            <a:ext cx="1433493" cy="14334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86CB1C-C98F-473D-AB4E-83F33EA892D5}"/>
              </a:ext>
            </a:extLst>
          </p:cNvPr>
          <p:cNvSpPr/>
          <p:nvPr userDrawn="1"/>
        </p:nvSpPr>
        <p:spPr>
          <a:xfrm>
            <a:off x="3290661" y="2431115"/>
            <a:ext cx="348019" cy="348019"/>
          </a:xfrm>
          <a:prstGeom prst="ellipse">
            <a:avLst/>
          </a:pr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421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07A4605E-E658-4851-8EDC-E397A9C8FFB7}"/>
              </a:ext>
            </a:extLst>
          </p:cNvPr>
          <p:cNvSpPr/>
          <p:nvPr userDrawn="1"/>
        </p:nvSpPr>
        <p:spPr>
          <a:xfrm>
            <a:off x="3908874" y="3950837"/>
            <a:ext cx="2759785" cy="2759785"/>
          </a:xfrm>
          <a:prstGeom prst="ellipse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E4476A-3B18-42B5-A2C2-49BE9203F2F6}"/>
              </a:ext>
            </a:extLst>
          </p:cNvPr>
          <p:cNvSpPr/>
          <p:nvPr userDrawn="1"/>
        </p:nvSpPr>
        <p:spPr>
          <a:xfrm>
            <a:off x="9695864" y="152021"/>
            <a:ext cx="1272729" cy="1272729"/>
          </a:xfrm>
          <a:prstGeom prst="ellipse">
            <a:avLst/>
          </a:prstGeom>
          <a:solidFill>
            <a:srgbClr val="4E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E40D9A-CEE2-4C33-B91F-0B11860C7C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5184" y="902072"/>
            <a:ext cx="5058500" cy="50585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278F6E-87D4-4F19-9437-58060FE399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86182" y="-1"/>
            <a:ext cx="3531105" cy="6858001"/>
          </a:xfrm>
          <a:custGeom>
            <a:avLst/>
            <a:gdLst>
              <a:gd name="connsiteX0" fmla="*/ 0 w 2241550"/>
              <a:gd name="connsiteY0" fmla="*/ 0 h 4483100"/>
              <a:gd name="connsiteX1" fmla="*/ 2241550 w 2241550"/>
              <a:gd name="connsiteY1" fmla="*/ 2241550 h 4483100"/>
              <a:gd name="connsiteX2" fmla="*/ 0 w 2241550"/>
              <a:gd name="connsiteY2" fmla="*/ 4483100 h 448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1550" h="4483100">
                <a:moveTo>
                  <a:pt x="0" y="0"/>
                </a:moveTo>
                <a:cubicBezTo>
                  <a:pt x="1237974" y="0"/>
                  <a:pt x="2241550" y="1003576"/>
                  <a:pt x="2241550" y="2241550"/>
                </a:cubicBezTo>
                <a:cubicBezTo>
                  <a:pt x="2241550" y="3479524"/>
                  <a:pt x="1237974" y="4483100"/>
                  <a:pt x="0" y="448310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E7F47D-4241-4EED-B810-4E0818469831}"/>
              </a:ext>
            </a:extLst>
          </p:cNvPr>
          <p:cNvSpPr/>
          <p:nvPr userDrawn="1"/>
        </p:nvSpPr>
        <p:spPr>
          <a:xfrm>
            <a:off x="4184834" y="6135300"/>
            <a:ext cx="656799" cy="656799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105B11-83C3-4F06-A60A-93DAE0FFE37F}"/>
              </a:ext>
            </a:extLst>
          </p:cNvPr>
          <p:cNvSpPr/>
          <p:nvPr userDrawn="1"/>
        </p:nvSpPr>
        <p:spPr>
          <a:xfrm>
            <a:off x="134044" y="5517655"/>
            <a:ext cx="830281" cy="830281"/>
          </a:xfrm>
          <a:prstGeom prst="ellipse">
            <a:avLst/>
          </a:prstGeom>
          <a:solidFill>
            <a:srgbClr val="37A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0784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3A4F7-FBF1-8945-B8AA-4030C71D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549275"/>
            <a:ext cx="10442575" cy="1132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0ED50-582F-2C49-8AB9-1BBD0A994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2" y="1876301"/>
            <a:ext cx="10442575" cy="443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586F69-C214-4A6D-B683-F1D27E9A8A9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448790" y="6381329"/>
            <a:ext cx="0" cy="476671"/>
          </a:xfrm>
          <a:prstGeom prst="line">
            <a:avLst/>
          </a:prstGeom>
          <a:ln w="63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0D035E-BC79-40EB-AB95-7E5B9C0448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438937" y="5"/>
            <a:ext cx="0" cy="549270"/>
          </a:xfrm>
          <a:prstGeom prst="line">
            <a:avLst/>
          </a:prstGeom>
          <a:ln w="63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0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38" r:id="rId2"/>
    <p:sldLayoutId id="2147483794" r:id="rId3"/>
    <p:sldLayoutId id="2147483745" r:id="rId4"/>
    <p:sldLayoutId id="2147483796" r:id="rId5"/>
    <p:sldLayoutId id="2147483797" r:id="rId6"/>
    <p:sldLayoutId id="2147483746" r:id="rId7"/>
    <p:sldLayoutId id="2147483748" r:id="rId8"/>
    <p:sldLayoutId id="2147483750" r:id="rId9"/>
    <p:sldLayoutId id="2147483751" r:id="rId10"/>
    <p:sldLayoutId id="2147483752" r:id="rId11"/>
    <p:sldLayoutId id="2147483755" r:id="rId12"/>
    <p:sldLayoutId id="2147483800" r:id="rId13"/>
    <p:sldLayoutId id="2147483747" r:id="rId14"/>
    <p:sldLayoutId id="2147483759" r:id="rId15"/>
    <p:sldLayoutId id="2147483760" r:id="rId16"/>
    <p:sldLayoutId id="2147483761" r:id="rId17"/>
    <p:sldLayoutId id="2147483758" r:id="rId18"/>
    <p:sldLayoutId id="2147483803" r:id="rId19"/>
    <p:sldLayoutId id="2147483773" r:id="rId20"/>
    <p:sldLayoutId id="2147483775" r:id="rId21"/>
    <p:sldLayoutId id="2147483783" r:id="rId22"/>
    <p:sldLayoutId id="214748378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bel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el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el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bel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bel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bel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2.svg"/><Relationship Id="rId3" Type="http://schemas.openxmlformats.org/officeDocument/2006/relationships/image" Target="../media/image33.jpeg"/><Relationship Id="rId7" Type="http://schemas.openxmlformats.org/officeDocument/2006/relationships/image" Target="../media/image300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6.xml"/><Relationship Id="rId11" Type="http://schemas.openxmlformats.org/officeDocument/2006/relationships/image" Target="../media/image27.png"/><Relationship Id="rId5" Type="http://schemas.openxmlformats.org/officeDocument/2006/relationships/image" Target="../media/image290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7.svg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A5D318C-8FC0-442D-BAD4-0ECE718553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6FCA05-912F-4D1A-81F2-B6AD30B699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84769" y="5233295"/>
            <a:ext cx="1570776" cy="630885"/>
          </a:xfrm>
          <a:prstGeom prst="rect">
            <a:avLst/>
          </a:prstGeom>
        </p:spPr>
      </p:pic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F2F3CFAB-FDC8-441F-A0F3-04793FBC71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wrap="square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 spc="600">
                <a:solidFill>
                  <a:schemeClr val="accent1"/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5D01C-7164-493B-8AED-6AB760E27F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7B6BAE-D589-4DAC-A091-F06CE88E016A}"/>
              </a:ext>
            </a:extLst>
          </p:cNvPr>
          <p:cNvSpPr txBox="1">
            <a:spLocks/>
          </p:cNvSpPr>
          <p:nvPr/>
        </p:nvSpPr>
        <p:spPr>
          <a:xfrm>
            <a:off x="7190010" y="2596835"/>
            <a:ext cx="3521075" cy="19047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D5541E-80CE-4552-97C9-A952CC537E74}"/>
              </a:ext>
            </a:extLst>
          </p:cNvPr>
          <p:cNvSpPr/>
          <p:nvPr/>
        </p:nvSpPr>
        <p:spPr>
          <a:xfrm>
            <a:off x="5711922" y="5896089"/>
            <a:ext cx="348019" cy="348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EF1D2D-5041-4335-B12A-131882E5ACE6}"/>
              </a:ext>
            </a:extLst>
          </p:cNvPr>
          <p:cNvSpPr txBox="1"/>
          <p:nvPr/>
        </p:nvSpPr>
        <p:spPr>
          <a:xfrm>
            <a:off x="4991467" y="0"/>
            <a:ext cx="7200533" cy="6577951"/>
          </a:xfrm>
          <a:custGeom>
            <a:avLst/>
            <a:gdLst/>
            <a:ahLst/>
            <a:cxnLst/>
            <a:rect l="l" t="t" r="r" b="b"/>
            <a:pathLst>
              <a:path w="7200533" h="6577951">
                <a:moveTo>
                  <a:pt x="6181450" y="2492151"/>
                </a:moveTo>
                <a:lnTo>
                  <a:pt x="6232028" y="2492151"/>
                </a:lnTo>
                <a:cubicBezTo>
                  <a:pt x="6241457" y="2492151"/>
                  <a:pt x="6248387" y="2494723"/>
                  <a:pt x="6252816" y="2499866"/>
                </a:cubicBezTo>
                <a:cubicBezTo>
                  <a:pt x="6257245" y="2505010"/>
                  <a:pt x="6259460" y="2511296"/>
                  <a:pt x="6259460" y="2518726"/>
                </a:cubicBezTo>
                <a:cubicBezTo>
                  <a:pt x="6259460" y="2526155"/>
                  <a:pt x="6257245" y="2532513"/>
                  <a:pt x="6252816" y="2537799"/>
                </a:cubicBezTo>
                <a:cubicBezTo>
                  <a:pt x="6248387" y="2543086"/>
                  <a:pt x="6241457" y="2545729"/>
                  <a:pt x="6232028" y="2545729"/>
                </a:cubicBezTo>
                <a:lnTo>
                  <a:pt x="6181450" y="2545729"/>
                </a:lnTo>
                <a:close/>
                <a:moveTo>
                  <a:pt x="3771626" y="2492151"/>
                </a:moveTo>
                <a:lnTo>
                  <a:pt x="3822203" y="2492151"/>
                </a:lnTo>
                <a:cubicBezTo>
                  <a:pt x="3831633" y="2492151"/>
                  <a:pt x="3838563" y="2494723"/>
                  <a:pt x="3842991" y="2499866"/>
                </a:cubicBezTo>
                <a:cubicBezTo>
                  <a:pt x="3847421" y="2505010"/>
                  <a:pt x="3849635" y="2511296"/>
                  <a:pt x="3849635" y="2518726"/>
                </a:cubicBezTo>
                <a:cubicBezTo>
                  <a:pt x="3849635" y="2526155"/>
                  <a:pt x="3847421" y="2532513"/>
                  <a:pt x="3842991" y="2537799"/>
                </a:cubicBezTo>
                <a:cubicBezTo>
                  <a:pt x="3838563" y="2543086"/>
                  <a:pt x="3831633" y="2545729"/>
                  <a:pt x="3822203" y="2545729"/>
                </a:cubicBezTo>
                <a:lnTo>
                  <a:pt x="3771626" y="2545729"/>
                </a:lnTo>
                <a:close/>
                <a:moveTo>
                  <a:pt x="6181450" y="2375136"/>
                </a:moveTo>
                <a:lnTo>
                  <a:pt x="6228170" y="2375136"/>
                </a:lnTo>
                <a:cubicBezTo>
                  <a:pt x="6237600" y="2375136"/>
                  <a:pt x="6244458" y="2377565"/>
                  <a:pt x="6248744" y="2382423"/>
                </a:cubicBezTo>
                <a:cubicBezTo>
                  <a:pt x="6253031" y="2387281"/>
                  <a:pt x="6255173" y="2393139"/>
                  <a:pt x="6255173" y="2399997"/>
                </a:cubicBezTo>
                <a:cubicBezTo>
                  <a:pt x="6255173" y="2406854"/>
                  <a:pt x="6253031" y="2412712"/>
                  <a:pt x="6248744" y="2417570"/>
                </a:cubicBezTo>
                <a:cubicBezTo>
                  <a:pt x="6244458" y="2422428"/>
                  <a:pt x="6237600" y="2424857"/>
                  <a:pt x="6228170" y="2424857"/>
                </a:cubicBezTo>
                <a:lnTo>
                  <a:pt x="6181450" y="2424857"/>
                </a:lnTo>
                <a:close/>
                <a:moveTo>
                  <a:pt x="3771626" y="2375136"/>
                </a:moveTo>
                <a:lnTo>
                  <a:pt x="3818346" y="2375136"/>
                </a:lnTo>
                <a:cubicBezTo>
                  <a:pt x="3827775" y="2375136"/>
                  <a:pt x="3834633" y="2377565"/>
                  <a:pt x="3838920" y="2382423"/>
                </a:cubicBezTo>
                <a:cubicBezTo>
                  <a:pt x="3843206" y="2387281"/>
                  <a:pt x="3845349" y="2393139"/>
                  <a:pt x="3845349" y="2399997"/>
                </a:cubicBezTo>
                <a:cubicBezTo>
                  <a:pt x="3845349" y="2406854"/>
                  <a:pt x="3843206" y="2412712"/>
                  <a:pt x="3838920" y="2417570"/>
                </a:cubicBezTo>
                <a:cubicBezTo>
                  <a:pt x="3834633" y="2422428"/>
                  <a:pt x="3827775" y="2424857"/>
                  <a:pt x="3818346" y="2424857"/>
                </a:cubicBezTo>
                <a:lnTo>
                  <a:pt x="3771626" y="2424857"/>
                </a:lnTo>
                <a:close/>
                <a:moveTo>
                  <a:pt x="2581001" y="2375136"/>
                </a:moveTo>
                <a:lnTo>
                  <a:pt x="2623434" y="2375136"/>
                </a:lnTo>
                <a:cubicBezTo>
                  <a:pt x="2633150" y="2375136"/>
                  <a:pt x="2641008" y="2378208"/>
                  <a:pt x="2647009" y="2384352"/>
                </a:cubicBezTo>
                <a:cubicBezTo>
                  <a:pt x="2653010" y="2390495"/>
                  <a:pt x="2656010" y="2397711"/>
                  <a:pt x="2656010" y="2405997"/>
                </a:cubicBezTo>
                <a:cubicBezTo>
                  <a:pt x="2656010" y="2414284"/>
                  <a:pt x="2653010" y="2421499"/>
                  <a:pt x="2647009" y="2427643"/>
                </a:cubicBezTo>
                <a:cubicBezTo>
                  <a:pt x="2641008" y="2433786"/>
                  <a:pt x="2633150" y="2436858"/>
                  <a:pt x="2623434" y="2436858"/>
                </a:cubicBezTo>
                <a:lnTo>
                  <a:pt x="2581001" y="2436858"/>
                </a:lnTo>
                <a:close/>
                <a:moveTo>
                  <a:pt x="1942826" y="2375136"/>
                </a:moveTo>
                <a:lnTo>
                  <a:pt x="1985259" y="2375136"/>
                </a:lnTo>
                <a:cubicBezTo>
                  <a:pt x="1994975" y="2375136"/>
                  <a:pt x="2002833" y="2378208"/>
                  <a:pt x="2008834" y="2384352"/>
                </a:cubicBezTo>
                <a:cubicBezTo>
                  <a:pt x="2014835" y="2390495"/>
                  <a:pt x="2017835" y="2397711"/>
                  <a:pt x="2017835" y="2405997"/>
                </a:cubicBezTo>
                <a:cubicBezTo>
                  <a:pt x="2017835" y="2414284"/>
                  <a:pt x="2014835" y="2421499"/>
                  <a:pt x="2008834" y="2427643"/>
                </a:cubicBezTo>
                <a:cubicBezTo>
                  <a:pt x="2002833" y="2433786"/>
                  <a:pt x="1994975" y="2436858"/>
                  <a:pt x="1985259" y="2436858"/>
                </a:cubicBezTo>
                <a:lnTo>
                  <a:pt x="1942826" y="2436858"/>
                </a:lnTo>
                <a:close/>
                <a:moveTo>
                  <a:pt x="1152251" y="2374708"/>
                </a:moveTo>
                <a:lnTo>
                  <a:pt x="1185255" y="2374708"/>
                </a:lnTo>
                <a:cubicBezTo>
                  <a:pt x="1201543" y="2374708"/>
                  <a:pt x="1213544" y="2380423"/>
                  <a:pt x="1221259" y="2391853"/>
                </a:cubicBezTo>
                <a:cubicBezTo>
                  <a:pt x="1224403" y="2396425"/>
                  <a:pt x="1226546" y="2402854"/>
                  <a:pt x="1227689" y="2411141"/>
                </a:cubicBezTo>
                <a:cubicBezTo>
                  <a:pt x="1228832" y="2419428"/>
                  <a:pt x="1229403" y="2435858"/>
                  <a:pt x="1229403" y="2460433"/>
                </a:cubicBezTo>
                <a:cubicBezTo>
                  <a:pt x="1229403" y="2485007"/>
                  <a:pt x="1228832" y="2501438"/>
                  <a:pt x="1227689" y="2509724"/>
                </a:cubicBezTo>
                <a:cubicBezTo>
                  <a:pt x="1226546" y="2518011"/>
                  <a:pt x="1224403" y="2524441"/>
                  <a:pt x="1221259" y="2529013"/>
                </a:cubicBezTo>
                <a:cubicBezTo>
                  <a:pt x="1213544" y="2540443"/>
                  <a:pt x="1201543" y="2546158"/>
                  <a:pt x="1185255" y="2546158"/>
                </a:cubicBezTo>
                <a:lnTo>
                  <a:pt x="1152251" y="2546158"/>
                </a:lnTo>
                <a:close/>
                <a:moveTo>
                  <a:pt x="4212490" y="2372136"/>
                </a:moveTo>
                <a:cubicBezTo>
                  <a:pt x="4225635" y="2372136"/>
                  <a:pt x="4235636" y="2376565"/>
                  <a:pt x="4242494" y="2385423"/>
                </a:cubicBezTo>
                <a:cubicBezTo>
                  <a:pt x="4246494" y="2390567"/>
                  <a:pt x="4249352" y="2397925"/>
                  <a:pt x="4251066" y="2407497"/>
                </a:cubicBezTo>
                <a:cubicBezTo>
                  <a:pt x="4252781" y="2417070"/>
                  <a:pt x="4253638" y="2434715"/>
                  <a:pt x="4253638" y="2460433"/>
                </a:cubicBezTo>
                <a:cubicBezTo>
                  <a:pt x="4253638" y="2486150"/>
                  <a:pt x="4252781" y="2503724"/>
                  <a:pt x="4251066" y="2513154"/>
                </a:cubicBezTo>
                <a:cubicBezTo>
                  <a:pt x="4249352" y="2522583"/>
                  <a:pt x="4246494" y="2529870"/>
                  <a:pt x="4242494" y="2535013"/>
                </a:cubicBezTo>
                <a:cubicBezTo>
                  <a:pt x="4235636" y="2544157"/>
                  <a:pt x="4225635" y="2548729"/>
                  <a:pt x="4212490" y="2548729"/>
                </a:cubicBezTo>
                <a:cubicBezTo>
                  <a:pt x="4199345" y="2548729"/>
                  <a:pt x="4189344" y="2544157"/>
                  <a:pt x="4182486" y="2535013"/>
                </a:cubicBezTo>
                <a:cubicBezTo>
                  <a:pt x="4178486" y="2529870"/>
                  <a:pt x="4175628" y="2522583"/>
                  <a:pt x="4173914" y="2513154"/>
                </a:cubicBezTo>
                <a:cubicBezTo>
                  <a:pt x="4172199" y="2503724"/>
                  <a:pt x="4171342" y="2486150"/>
                  <a:pt x="4171342" y="2460433"/>
                </a:cubicBezTo>
                <a:cubicBezTo>
                  <a:pt x="4171342" y="2434715"/>
                  <a:pt x="4172199" y="2417070"/>
                  <a:pt x="4173914" y="2407497"/>
                </a:cubicBezTo>
                <a:cubicBezTo>
                  <a:pt x="4175628" y="2397925"/>
                  <a:pt x="4178486" y="2390567"/>
                  <a:pt x="4182486" y="2385423"/>
                </a:cubicBezTo>
                <a:cubicBezTo>
                  <a:pt x="4189344" y="2376565"/>
                  <a:pt x="4199345" y="2372136"/>
                  <a:pt x="4212490" y="2372136"/>
                </a:cubicBezTo>
                <a:close/>
                <a:moveTo>
                  <a:pt x="6106441" y="2307842"/>
                </a:moveTo>
                <a:lnTo>
                  <a:pt x="6106441" y="2613023"/>
                </a:lnTo>
                <a:lnTo>
                  <a:pt x="6239315" y="2613023"/>
                </a:lnTo>
                <a:cubicBezTo>
                  <a:pt x="6267318" y="2613023"/>
                  <a:pt x="6290179" y="2605094"/>
                  <a:pt x="6307895" y="2589234"/>
                </a:cubicBezTo>
                <a:cubicBezTo>
                  <a:pt x="6325611" y="2573375"/>
                  <a:pt x="6334469" y="2551301"/>
                  <a:pt x="6334469" y="2523012"/>
                </a:cubicBezTo>
                <a:cubicBezTo>
                  <a:pt x="6334469" y="2513011"/>
                  <a:pt x="6333183" y="2504010"/>
                  <a:pt x="6330611" y="2496009"/>
                </a:cubicBezTo>
                <a:cubicBezTo>
                  <a:pt x="6328040" y="2488008"/>
                  <a:pt x="6324468" y="2481364"/>
                  <a:pt x="6319895" y="2476077"/>
                </a:cubicBezTo>
                <a:cubicBezTo>
                  <a:pt x="6315325" y="2470791"/>
                  <a:pt x="6311467" y="2466933"/>
                  <a:pt x="6308323" y="2464505"/>
                </a:cubicBezTo>
                <a:cubicBezTo>
                  <a:pt x="6305179" y="2462076"/>
                  <a:pt x="6301323" y="2459433"/>
                  <a:pt x="6296750" y="2456575"/>
                </a:cubicBezTo>
                <a:cubicBezTo>
                  <a:pt x="6319039" y="2441430"/>
                  <a:pt x="6330183" y="2421285"/>
                  <a:pt x="6330183" y="2396139"/>
                </a:cubicBezTo>
                <a:cubicBezTo>
                  <a:pt x="6330183" y="2369279"/>
                  <a:pt x="6321753" y="2347847"/>
                  <a:pt x="6304895" y="2331845"/>
                </a:cubicBezTo>
                <a:cubicBezTo>
                  <a:pt x="6288035" y="2315843"/>
                  <a:pt x="6264031" y="2307842"/>
                  <a:pt x="6232885" y="2307842"/>
                </a:cubicBezTo>
                <a:close/>
                <a:moveTo>
                  <a:pt x="5815547" y="2307842"/>
                </a:moveTo>
                <a:lnTo>
                  <a:pt x="5815547" y="2505867"/>
                </a:lnTo>
                <a:cubicBezTo>
                  <a:pt x="5815547" y="2538442"/>
                  <a:pt x="5826620" y="2564874"/>
                  <a:pt x="5848765" y="2585163"/>
                </a:cubicBezTo>
                <a:cubicBezTo>
                  <a:pt x="5870911" y="2605451"/>
                  <a:pt x="5898272" y="2615595"/>
                  <a:pt x="5930847" y="2615595"/>
                </a:cubicBezTo>
                <a:cubicBezTo>
                  <a:pt x="5963423" y="2615595"/>
                  <a:pt x="5990926" y="2605451"/>
                  <a:pt x="6013358" y="2585163"/>
                </a:cubicBezTo>
                <a:cubicBezTo>
                  <a:pt x="6035789" y="2564874"/>
                  <a:pt x="6047005" y="2538442"/>
                  <a:pt x="6047005" y="2505867"/>
                </a:cubicBezTo>
                <a:lnTo>
                  <a:pt x="6047005" y="2307842"/>
                </a:lnTo>
                <a:lnTo>
                  <a:pt x="5971995" y="2307842"/>
                </a:lnTo>
                <a:lnTo>
                  <a:pt x="5971995" y="2504153"/>
                </a:lnTo>
                <a:cubicBezTo>
                  <a:pt x="5971995" y="2518154"/>
                  <a:pt x="5968281" y="2529084"/>
                  <a:pt x="5960851" y="2536942"/>
                </a:cubicBezTo>
                <a:cubicBezTo>
                  <a:pt x="5953421" y="2544800"/>
                  <a:pt x="5943421" y="2548729"/>
                  <a:pt x="5930847" y="2548729"/>
                </a:cubicBezTo>
                <a:cubicBezTo>
                  <a:pt x="5918275" y="2548729"/>
                  <a:pt x="5908416" y="2544800"/>
                  <a:pt x="5901273" y="2536942"/>
                </a:cubicBezTo>
                <a:cubicBezTo>
                  <a:pt x="5894129" y="2529084"/>
                  <a:pt x="5890557" y="2518154"/>
                  <a:pt x="5890557" y="2504153"/>
                </a:cubicBezTo>
                <a:lnTo>
                  <a:pt x="5890557" y="2307842"/>
                </a:lnTo>
                <a:close/>
                <a:moveTo>
                  <a:pt x="5525416" y="2307842"/>
                </a:moveTo>
                <a:lnTo>
                  <a:pt x="5525416" y="2613023"/>
                </a:lnTo>
                <a:lnTo>
                  <a:pt x="5600425" y="2613023"/>
                </a:lnTo>
                <a:lnTo>
                  <a:pt x="5600425" y="2492151"/>
                </a:lnTo>
                <a:lnTo>
                  <a:pt x="5680149" y="2492151"/>
                </a:lnTo>
                <a:lnTo>
                  <a:pt x="5680149" y="2613023"/>
                </a:lnTo>
                <a:lnTo>
                  <a:pt x="5755159" y="2613023"/>
                </a:lnTo>
                <a:lnTo>
                  <a:pt x="5755159" y="2307842"/>
                </a:lnTo>
                <a:lnTo>
                  <a:pt x="5680149" y="2307842"/>
                </a:lnTo>
                <a:lnTo>
                  <a:pt x="5680149" y="2425285"/>
                </a:lnTo>
                <a:lnTo>
                  <a:pt x="5600425" y="2425285"/>
                </a:lnTo>
                <a:lnTo>
                  <a:pt x="5600425" y="2307842"/>
                </a:lnTo>
                <a:close/>
                <a:moveTo>
                  <a:pt x="5144416" y="2307842"/>
                </a:moveTo>
                <a:lnTo>
                  <a:pt x="5144416" y="2613023"/>
                </a:lnTo>
                <a:lnTo>
                  <a:pt x="5219425" y="2613023"/>
                </a:lnTo>
                <a:lnTo>
                  <a:pt x="5219425" y="2492151"/>
                </a:lnTo>
                <a:lnTo>
                  <a:pt x="5299149" y="2492151"/>
                </a:lnTo>
                <a:lnTo>
                  <a:pt x="5299149" y="2613023"/>
                </a:lnTo>
                <a:lnTo>
                  <a:pt x="5374159" y="2613023"/>
                </a:lnTo>
                <a:lnTo>
                  <a:pt x="5374159" y="2307842"/>
                </a:lnTo>
                <a:lnTo>
                  <a:pt x="5299149" y="2307842"/>
                </a:lnTo>
                <a:lnTo>
                  <a:pt x="5299149" y="2425285"/>
                </a:lnTo>
                <a:lnTo>
                  <a:pt x="5219425" y="2425285"/>
                </a:lnTo>
                <a:lnTo>
                  <a:pt x="5219425" y="2307842"/>
                </a:lnTo>
                <a:close/>
                <a:moveTo>
                  <a:pt x="4630066" y="2307842"/>
                </a:moveTo>
                <a:lnTo>
                  <a:pt x="4630066" y="2613023"/>
                </a:lnTo>
                <a:lnTo>
                  <a:pt x="4837521" y="2613023"/>
                </a:lnTo>
                <a:lnTo>
                  <a:pt x="4837521" y="2546158"/>
                </a:lnTo>
                <a:lnTo>
                  <a:pt x="4705075" y="2546158"/>
                </a:lnTo>
                <a:lnTo>
                  <a:pt x="4705075" y="2492580"/>
                </a:lnTo>
                <a:lnTo>
                  <a:pt x="4818233" y="2492580"/>
                </a:lnTo>
                <a:lnTo>
                  <a:pt x="4818233" y="2425714"/>
                </a:lnTo>
                <a:lnTo>
                  <a:pt x="4705075" y="2425714"/>
                </a:lnTo>
                <a:lnTo>
                  <a:pt x="4705075" y="2374708"/>
                </a:lnTo>
                <a:lnTo>
                  <a:pt x="4837521" y="2374708"/>
                </a:lnTo>
                <a:lnTo>
                  <a:pt x="4837521" y="2307842"/>
                </a:lnTo>
                <a:close/>
                <a:moveTo>
                  <a:pt x="4364414" y="2307842"/>
                </a:moveTo>
                <a:lnTo>
                  <a:pt x="4364414" y="2374708"/>
                </a:lnTo>
                <a:lnTo>
                  <a:pt x="4439423" y="2374708"/>
                </a:lnTo>
                <a:lnTo>
                  <a:pt x="4439423" y="2613023"/>
                </a:lnTo>
                <a:lnTo>
                  <a:pt x="4514433" y="2613023"/>
                </a:lnTo>
                <a:lnTo>
                  <a:pt x="4514433" y="2374708"/>
                </a:lnTo>
                <a:lnTo>
                  <a:pt x="4589442" y="2374708"/>
                </a:lnTo>
                <a:lnTo>
                  <a:pt x="4589442" y="2307842"/>
                </a:lnTo>
                <a:close/>
                <a:moveTo>
                  <a:pt x="3972841" y="2307842"/>
                </a:moveTo>
                <a:lnTo>
                  <a:pt x="3972841" y="2613023"/>
                </a:lnTo>
                <a:lnTo>
                  <a:pt x="4047850" y="2613023"/>
                </a:lnTo>
                <a:lnTo>
                  <a:pt x="4047850" y="2307842"/>
                </a:lnTo>
                <a:close/>
                <a:moveTo>
                  <a:pt x="3696616" y="2307842"/>
                </a:moveTo>
                <a:lnTo>
                  <a:pt x="3696616" y="2613023"/>
                </a:lnTo>
                <a:lnTo>
                  <a:pt x="3829490" y="2613023"/>
                </a:lnTo>
                <a:cubicBezTo>
                  <a:pt x="3857493" y="2613023"/>
                  <a:pt x="3880353" y="2605094"/>
                  <a:pt x="3898070" y="2589234"/>
                </a:cubicBezTo>
                <a:cubicBezTo>
                  <a:pt x="3915786" y="2573375"/>
                  <a:pt x="3924645" y="2551301"/>
                  <a:pt x="3924645" y="2523012"/>
                </a:cubicBezTo>
                <a:cubicBezTo>
                  <a:pt x="3924645" y="2513011"/>
                  <a:pt x="3923359" y="2504010"/>
                  <a:pt x="3920787" y="2496009"/>
                </a:cubicBezTo>
                <a:cubicBezTo>
                  <a:pt x="3918215" y="2488008"/>
                  <a:pt x="3914643" y="2481364"/>
                  <a:pt x="3910071" y="2476077"/>
                </a:cubicBezTo>
                <a:cubicBezTo>
                  <a:pt x="3905499" y="2470791"/>
                  <a:pt x="3901641" y="2466933"/>
                  <a:pt x="3898499" y="2464505"/>
                </a:cubicBezTo>
                <a:cubicBezTo>
                  <a:pt x="3895355" y="2462076"/>
                  <a:pt x="3891498" y="2459433"/>
                  <a:pt x="3886925" y="2456575"/>
                </a:cubicBezTo>
                <a:cubicBezTo>
                  <a:pt x="3909214" y="2441430"/>
                  <a:pt x="3920359" y="2421285"/>
                  <a:pt x="3920359" y="2396139"/>
                </a:cubicBezTo>
                <a:cubicBezTo>
                  <a:pt x="3920359" y="2369279"/>
                  <a:pt x="3911929" y="2347847"/>
                  <a:pt x="3895069" y="2331845"/>
                </a:cubicBezTo>
                <a:cubicBezTo>
                  <a:pt x="3878210" y="2315843"/>
                  <a:pt x="3854207" y="2307842"/>
                  <a:pt x="3823061" y="2307842"/>
                </a:cubicBezTo>
                <a:close/>
                <a:moveTo>
                  <a:pt x="3296566" y="2307842"/>
                </a:moveTo>
                <a:lnTo>
                  <a:pt x="3296566" y="2613023"/>
                </a:lnTo>
                <a:lnTo>
                  <a:pt x="3371575" y="2613023"/>
                </a:lnTo>
                <a:lnTo>
                  <a:pt x="3371575" y="2459575"/>
                </a:lnTo>
                <a:lnTo>
                  <a:pt x="3469302" y="2613023"/>
                </a:lnTo>
                <a:lnTo>
                  <a:pt x="3534882" y="2613023"/>
                </a:lnTo>
                <a:lnTo>
                  <a:pt x="3534882" y="2307842"/>
                </a:lnTo>
                <a:lnTo>
                  <a:pt x="3459872" y="2307842"/>
                </a:lnTo>
                <a:lnTo>
                  <a:pt x="3459872" y="2461290"/>
                </a:lnTo>
                <a:lnTo>
                  <a:pt x="3362146" y="2307842"/>
                </a:lnTo>
                <a:close/>
                <a:moveTo>
                  <a:pt x="3039391" y="2307842"/>
                </a:moveTo>
                <a:lnTo>
                  <a:pt x="3039391" y="2613023"/>
                </a:lnTo>
                <a:lnTo>
                  <a:pt x="3246846" y="2613023"/>
                </a:lnTo>
                <a:lnTo>
                  <a:pt x="3246846" y="2546158"/>
                </a:lnTo>
                <a:lnTo>
                  <a:pt x="3114401" y="2546158"/>
                </a:lnTo>
                <a:lnTo>
                  <a:pt x="3114401" y="2492580"/>
                </a:lnTo>
                <a:lnTo>
                  <a:pt x="3227558" y="2492580"/>
                </a:lnTo>
                <a:lnTo>
                  <a:pt x="3227558" y="2425714"/>
                </a:lnTo>
                <a:lnTo>
                  <a:pt x="3114401" y="2425714"/>
                </a:lnTo>
                <a:lnTo>
                  <a:pt x="3114401" y="2374708"/>
                </a:lnTo>
                <a:lnTo>
                  <a:pt x="3246846" y="2374708"/>
                </a:lnTo>
                <a:lnTo>
                  <a:pt x="3246846" y="2307842"/>
                </a:lnTo>
                <a:close/>
                <a:moveTo>
                  <a:pt x="2782216" y="2307842"/>
                </a:moveTo>
                <a:lnTo>
                  <a:pt x="2782216" y="2613023"/>
                </a:lnTo>
                <a:lnTo>
                  <a:pt x="2989671" y="2613023"/>
                </a:lnTo>
                <a:lnTo>
                  <a:pt x="2989671" y="2546158"/>
                </a:lnTo>
                <a:lnTo>
                  <a:pt x="2857226" y="2546158"/>
                </a:lnTo>
                <a:lnTo>
                  <a:pt x="2857226" y="2492580"/>
                </a:lnTo>
                <a:lnTo>
                  <a:pt x="2970383" y="2492580"/>
                </a:lnTo>
                <a:lnTo>
                  <a:pt x="2970383" y="2425714"/>
                </a:lnTo>
                <a:lnTo>
                  <a:pt x="2857226" y="2425714"/>
                </a:lnTo>
                <a:lnTo>
                  <a:pt x="2857226" y="2374708"/>
                </a:lnTo>
                <a:lnTo>
                  <a:pt x="2989671" y="2374708"/>
                </a:lnTo>
                <a:lnTo>
                  <a:pt x="2989671" y="2307842"/>
                </a:lnTo>
                <a:close/>
                <a:moveTo>
                  <a:pt x="2505991" y="2307842"/>
                </a:moveTo>
                <a:lnTo>
                  <a:pt x="2505991" y="2613023"/>
                </a:lnTo>
                <a:lnTo>
                  <a:pt x="2581001" y="2613023"/>
                </a:lnTo>
                <a:lnTo>
                  <a:pt x="2581001" y="2499438"/>
                </a:lnTo>
                <a:lnTo>
                  <a:pt x="2606290" y="2499438"/>
                </a:lnTo>
                <a:lnTo>
                  <a:pt x="2660296" y="2613023"/>
                </a:lnTo>
                <a:lnTo>
                  <a:pt x="2747307" y="2613023"/>
                </a:lnTo>
                <a:lnTo>
                  <a:pt x="2681299" y="2485722"/>
                </a:lnTo>
                <a:cubicBezTo>
                  <a:pt x="2695015" y="2478864"/>
                  <a:pt x="2706731" y="2468648"/>
                  <a:pt x="2716446" y="2455075"/>
                </a:cubicBezTo>
                <a:cubicBezTo>
                  <a:pt x="2726162" y="2441502"/>
                  <a:pt x="2731019" y="2425143"/>
                  <a:pt x="2731019" y="2405997"/>
                </a:cubicBezTo>
                <a:cubicBezTo>
                  <a:pt x="2731019" y="2379137"/>
                  <a:pt x="2721733" y="2356062"/>
                  <a:pt x="2703159" y="2336774"/>
                </a:cubicBezTo>
                <a:cubicBezTo>
                  <a:pt x="2684585" y="2317486"/>
                  <a:pt x="2659153" y="2307842"/>
                  <a:pt x="2626864" y="2307842"/>
                </a:cubicBezTo>
                <a:close/>
                <a:moveTo>
                  <a:pt x="1867816" y="2307842"/>
                </a:moveTo>
                <a:lnTo>
                  <a:pt x="1867816" y="2613023"/>
                </a:lnTo>
                <a:lnTo>
                  <a:pt x="1942826" y="2613023"/>
                </a:lnTo>
                <a:lnTo>
                  <a:pt x="1942826" y="2504153"/>
                </a:lnTo>
                <a:lnTo>
                  <a:pt x="1988688" y="2504153"/>
                </a:lnTo>
                <a:cubicBezTo>
                  <a:pt x="2020978" y="2504153"/>
                  <a:pt x="2046410" y="2494509"/>
                  <a:pt x="2064984" y="2475220"/>
                </a:cubicBezTo>
                <a:cubicBezTo>
                  <a:pt x="2083557" y="2455932"/>
                  <a:pt x="2092844" y="2432858"/>
                  <a:pt x="2092844" y="2405997"/>
                </a:cubicBezTo>
                <a:cubicBezTo>
                  <a:pt x="2092844" y="2379137"/>
                  <a:pt x="2083557" y="2356062"/>
                  <a:pt x="2064984" y="2336774"/>
                </a:cubicBezTo>
                <a:cubicBezTo>
                  <a:pt x="2046410" y="2317486"/>
                  <a:pt x="2020978" y="2307842"/>
                  <a:pt x="1988688" y="2307842"/>
                </a:cubicBezTo>
                <a:close/>
                <a:moveTo>
                  <a:pt x="1610641" y="2307842"/>
                </a:moveTo>
                <a:lnTo>
                  <a:pt x="1610641" y="2613023"/>
                </a:lnTo>
                <a:lnTo>
                  <a:pt x="1818096" y="2613023"/>
                </a:lnTo>
                <a:lnTo>
                  <a:pt x="1818096" y="2546158"/>
                </a:lnTo>
                <a:lnTo>
                  <a:pt x="1685651" y="2546158"/>
                </a:lnTo>
                <a:lnTo>
                  <a:pt x="1685651" y="2492580"/>
                </a:lnTo>
                <a:lnTo>
                  <a:pt x="1798808" y="2492580"/>
                </a:lnTo>
                <a:lnTo>
                  <a:pt x="1798808" y="2425714"/>
                </a:lnTo>
                <a:lnTo>
                  <a:pt x="1685651" y="2425714"/>
                </a:lnTo>
                <a:lnTo>
                  <a:pt x="1685651" y="2374708"/>
                </a:lnTo>
                <a:lnTo>
                  <a:pt x="1818096" y="2374708"/>
                </a:lnTo>
                <a:lnTo>
                  <a:pt x="1818096" y="2307842"/>
                </a:lnTo>
                <a:close/>
                <a:moveTo>
                  <a:pt x="1353466" y="2307842"/>
                </a:moveTo>
                <a:lnTo>
                  <a:pt x="1353466" y="2613023"/>
                </a:lnTo>
                <a:lnTo>
                  <a:pt x="1560921" y="2613023"/>
                </a:lnTo>
                <a:lnTo>
                  <a:pt x="1560921" y="2546158"/>
                </a:lnTo>
                <a:lnTo>
                  <a:pt x="1428476" y="2546158"/>
                </a:lnTo>
                <a:lnTo>
                  <a:pt x="1428476" y="2492580"/>
                </a:lnTo>
                <a:lnTo>
                  <a:pt x="1541633" y="2492580"/>
                </a:lnTo>
                <a:lnTo>
                  <a:pt x="1541633" y="2425714"/>
                </a:lnTo>
                <a:lnTo>
                  <a:pt x="1428476" y="2425714"/>
                </a:lnTo>
                <a:lnTo>
                  <a:pt x="1428476" y="2374708"/>
                </a:lnTo>
                <a:lnTo>
                  <a:pt x="1560921" y="2374708"/>
                </a:lnTo>
                <a:lnTo>
                  <a:pt x="1560921" y="2307842"/>
                </a:lnTo>
                <a:close/>
                <a:moveTo>
                  <a:pt x="1077241" y="2307842"/>
                </a:moveTo>
                <a:lnTo>
                  <a:pt x="1077241" y="2613023"/>
                </a:lnTo>
                <a:lnTo>
                  <a:pt x="1190398" y="2613023"/>
                </a:lnTo>
                <a:cubicBezTo>
                  <a:pt x="1225260" y="2613023"/>
                  <a:pt x="1252692" y="2603022"/>
                  <a:pt x="1272694" y="2583019"/>
                </a:cubicBezTo>
                <a:cubicBezTo>
                  <a:pt x="1276695" y="2579019"/>
                  <a:pt x="1280195" y="2575090"/>
                  <a:pt x="1283196" y="2571232"/>
                </a:cubicBezTo>
                <a:cubicBezTo>
                  <a:pt x="1286196" y="2567375"/>
                  <a:pt x="1288768" y="2563160"/>
                  <a:pt x="1290911" y="2558588"/>
                </a:cubicBezTo>
                <a:cubicBezTo>
                  <a:pt x="1293054" y="2554016"/>
                  <a:pt x="1294983" y="2549944"/>
                  <a:pt x="1296697" y="2546372"/>
                </a:cubicBezTo>
                <a:cubicBezTo>
                  <a:pt x="1298412" y="2542800"/>
                  <a:pt x="1299698" y="2538228"/>
                  <a:pt x="1300555" y="2532656"/>
                </a:cubicBezTo>
                <a:cubicBezTo>
                  <a:pt x="1301412" y="2527084"/>
                  <a:pt x="1302198" y="2522798"/>
                  <a:pt x="1302912" y="2519797"/>
                </a:cubicBezTo>
                <a:cubicBezTo>
                  <a:pt x="1303627" y="2516797"/>
                  <a:pt x="1304055" y="2512011"/>
                  <a:pt x="1304198" y="2505438"/>
                </a:cubicBezTo>
                <a:cubicBezTo>
                  <a:pt x="1304341" y="2498866"/>
                  <a:pt x="1304413" y="2494223"/>
                  <a:pt x="1304413" y="2491508"/>
                </a:cubicBezTo>
                <a:cubicBezTo>
                  <a:pt x="1304413" y="2488793"/>
                  <a:pt x="1304413" y="2483578"/>
                  <a:pt x="1304413" y="2475863"/>
                </a:cubicBezTo>
                <a:cubicBezTo>
                  <a:pt x="1304413" y="2468148"/>
                  <a:pt x="1304413" y="2463004"/>
                  <a:pt x="1304413" y="2460433"/>
                </a:cubicBezTo>
                <a:cubicBezTo>
                  <a:pt x="1304413" y="2459004"/>
                  <a:pt x="1304413" y="2453289"/>
                  <a:pt x="1304413" y="2443288"/>
                </a:cubicBezTo>
                <a:cubicBezTo>
                  <a:pt x="1304413" y="2433286"/>
                  <a:pt x="1304413" y="2427357"/>
                  <a:pt x="1304413" y="2425500"/>
                </a:cubicBezTo>
                <a:cubicBezTo>
                  <a:pt x="1304413" y="2423642"/>
                  <a:pt x="1304198" y="2418642"/>
                  <a:pt x="1303770" y="2410498"/>
                </a:cubicBezTo>
                <a:cubicBezTo>
                  <a:pt x="1303341" y="2402354"/>
                  <a:pt x="1302698" y="2396853"/>
                  <a:pt x="1301841" y="2393996"/>
                </a:cubicBezTo>
                <a:cubicBezTo>
                  <a:pt x="1300984" y="2391138"/>
                  <a:pt x="1299769" y="2386495"/>
                  <a:pt x="1298198" y="2380066"/>
                </a:cubicBezTo>
                <a:cubicBezTo>
                  <a:pt x="1296626" y="2373636"/>
                  <a:pt x="1294768" y="2368564"/>
                  <a:pt x="1292625" y="2364849"/>
                </a:cubicBezTo>
                <a:cubicBezTo>
                  <a:pt x="1290482" y="2361134"/>
                  <a:pt x="1287696" y="2356777"/>
                  <a:pt x="1284267" y="2351776"/>
                </a:cubicBezTo>
                <a:cubicBezTo>
                  <a:pt x="1280838" y="2346776"/>
                  <a:pt x="1276981" y="2342132"/>
                  <a:pt x="1272694" y="2337846"/>
                </a:cubicBezTo>
                <a:cubicBezTo>
                  <a:pt x="1252692" y="2317843"/>
                  <a:pt x="1225260" y="2307842"/>
                  <a:pt x="1190398" y="2307842"/>
                </a:cubicBezTo>
                <a:close/>
                <a:moveTo>
                  <a:pt x="4993111" y="2305270"/>
                </a:moveTo>
                <a:cubicBezTo>
                  <a:pt x="4959393" y="2305270"/>
                  <a:pt x="4931104" y="2316700"/>
                  <a:pt x="4908243" y="2339560"/>
                </a:cubicBezTo>
                <a:cubicBezTo>
                  <a:pt x="4901957" y="2345847"/>
                  <a:pt x="4896743" y="2352991"/>
                  <a:pt x="4892599" y="2360992"/>
                </a:cubicBezTo>
                <a:cubicBezTo>
                  <a:pt x="4888456" y="2368993"/>
                  <a:pt x="4885384" y="2375994"/>
                  <a:pt x="4883383" y="2381994"/>
                </a:cubicBezTo>
                <a:cubicBezTo>
                  <a:pt x="4881383" y="2387995"/>
                  <a:pt x="4879883" y="2396710"/>
                  <a:pt x="4878883" y="2408140"/>
                </a:cubicBezTo>
                <a:cubicBezTo>
                  <a:pt x="4877883" y="2419570"/>
                  <a:pt x="4877383" y="2427643"/>
                  <a:pt x="4877383" y="2432358"/>
                </a:cubicBezTo>
                <a:cubicBezTo>
                  <a:pt x="4877383" y="2437073"/>
                  <a:pt x="4877383" y="2446431"/>
                  <a:pt x="4877383" y="2460433"/>
                </a:cubicBezTo>
                <a:cubicBezTo>
                  <a:pt x="4877383" y="2474434"/>
                  <a:pt x="4877383" y="2483793"/>
                  <a:pt x="4877383" y="2488508"/>
                </a:cubicBezTo>
                <a:cubicBezTo>
                  <a:pt x="4877383" y="2493222"/>
                  <a:pt x="4877883" y="2501295"/>
                  <a:pt x="4878883" y="2512725"/>
                </a:cubicBezTo>
                <a:cubicBezTo>
                  <a:pt x="4879883" y="2524155"/>
                  <a:pt x="4881383" y="2532870"/>
                  <a:pt x="4883383" y="2538871"/>
                </a:cubicBezTo>
                <a:cubicBezTo>
                  <a:pt x="4885384" y="2544872"/>
                  <a:pt x="4888456" y="2551873"/>
                  <a:pt x="4892599" y="2559874"/>
                </a:cubicBezTo>
                <a:cubicBezTo>
                  <a:pt x="4896743" y="2567875"/>
                  <a:pt x="4901957" y="2575018"/>
                  <a:pt x="4908243" y="2581305"/>
                </a:cubicBezTo>
                <a:cubicBezTo>
                  <a:pt x="4931104" y="2604165"/>
                  <a:pt x="4959393" y="2615595"/>
                  <a:pt x="4993111" y="2615595"/>
                </a:cubicBezTo>
                <a:cubicBezTo>
                  <a:pt x="5023115" y="2615595"/>
                  <a:pt x="5048547" y="2607165"/>
                  <a:pt x="5069407" y="2590306"/>
                </a:cubicBezTo>
                <a:cubicBezTo>
                  <a:pt x="5090267" y="2573447"/>
                  <a:pt x="5103411" y="2548729"/>
                  <a:pt x="5108840" y="2516154"/>
                </a:cubicBezTo>
                <a:lnTo>
                  <a:pt x="5032545" y="2516154"/>
                </a:lnTo>
                <a:cubicBezTo>
                  <a:pt x="5026544" y="2537871"/>
                  <a:pt x="5013543" y="2548729"/>
                  <a:pt x="4993540" y="2548729"/>
                </a:cubicBezTo>
                <a:cubicBezTo>
                  <a:pt x="4980396" y="2548729"/>
                  <a:pt x="4970537" y="2544443"/>
                  <a:pt x="4963965" y="2535871"/>
                </a:cubicBezTo>
                <a:cubicBezTo>
                  <a:pt x="4959965" y="2530727"/>
                  <a:pt x="4957035" y="2523226"/>
                  <a:pt x="4955178" y="2513368"/>
                </a:cubicBezTo>
                <a:cubicBezTo>
                  <a:pt x="4953321" y="2503509"/>
                  <a:pt x="4952392" y="2485864"/>
                  <a:pt x="4952392" y="2460433"/>
                </a:cubicBezTo>
                <a:cubicBezTo>
                  <a:pt x="4952392" y="2435001"/>
                  <a:pt x="4953321" y="2417356"/>
                  <a:pt x="4955178" y="2407497"/>
                </a:cubicBezTo>
                <a:cubicBezTo>
                  <a:pt x="4957035" y="2397639"/>
                  <a:pt x="4959965" y="2390138"/>
                  <a:pt x="4963965" y="2384995"/>
                </a:cubicBezTo>
                <a:cubicBezTo>
                  <a:pt x="4970537" y="2376422"/>
                  <a:pt x="4980396" y="2372136"/>
                  <a:pt x="4993540" y="2372136"/>
                </a:cubicBezTo>
                <a:cubicBezTo>
                  <a:pt x="5013543" y="2372136"/>
                  <a:pt x="5026544" y="2382995"/>
                  <a:pt x="5032545" y="2404711"/>
                </a:cubicBezTo>
                <a:lnTo>
                  <a:pt x="5108840" y="2404711"/>
                </a:lnTo>
                <a:cubicBezTo>
                  <a:pt x="5103411" y="2372136"/>
                  <a:pt x="5090267" y="2347418"/>
                  <a:pt x="5069407" y="2330559"/>
                </a:cubicBezTo>
                <a:cubicBezTo>
                  <a:pt x="5048547" y="2313700"/>
                  <a:pt x="5023115" y="2305270"/>
                  <a:pt x="4993111" y="2305270"/>
                </a:cubicBezTo>
                <a:close/>
                <a:moveTo>
                  <a:pt x="4212490" y="2305270"/>
                </a:moveTo>
                <a:cubicBezTo>
                  <a:pt x="4178486" y="2305270"/>
                  <a:pt x="4150054" y="2316700"/>
                  <a:pt x="4127194" y="2339560"/>
                </a:cubicBezTo>
                <a:cubicBezTo>
                  <a:pt x="4120907" y="2345847"/>
                  <a:pt x="4115693" y="2352991"/>
                  <a:pt x="4111549" y="2360992"/>
                </a:cubicBezTo>
                <a:cubicBezTo>
                  <a:pt x="4107405" y="2368993"/>
                  <a:pt x="4104334" y="2375994"/>
                  <a:pt x="4102333" y="2381994"/>
                </a:cubicBezTo>
                <a:cubicBezTo>
                  <a:pt x="4100333" y="2387995"/>
                  <a:pt x="4098833" y="2396710"/>
                  <a:pt x="4097833" y="2408140"/>
                </a:cubicBezTo>
                <a:cubicBezTo>
                  <a:pt x="4096833" y="2419570"/>
                  <a:pt x="4096333" y="2427643"/>
                  <a:pt x="4096333" y="2432358"/>
                </a:cubicBezTo>
                <a:cubicBezTo>
                  <a:pt x="4096333" y="2437073"/>
                  <a:pt x="4096333" y="2446431"/>
                  <a:pt x="4096333" y="2460433"/>
                </a:cubicBezTo>
                <a:cubicBezTo>
                  <a:pt x="4096333" y="2474434"/>
                  <a:pt x="4096333" y="2483793"/>
                  <a:pt x="4096333" y="2488508"/>
                </a:cubicBezTo>
                <a:cubicBezTo>
                  <a:pt x="4096333" y="2493222"/>
                  <a:pt x="4096833" y="2501295"/>
                  <a:pt x="4097833" y="2512725"/>
                </a:cubicBezTo>
                <a:cubicBezTo>
                  <a:pt x="4098833" y="2524155"/>
                  <a:pt x="4100333" y="2532870"/>
                  <a:pt x="4102333" y="2538871"/>
                </a:cubicBezTo>
                <a:cubicBezTo>
                  <a:pt x="4104334" y="2544872"/>
                  <a:pt x="4107405" y="2551873"/>
                  <a:pt x="4111549" y="2559874"/>
                </a:cubicBezTo>
                <a:cubicBezTo>
                  <a:pt x="4115693" y="2567875"/>
                  <a:pt x="4120907" y="2575018"/>
                  <a:pt x="4127194" y="2581305"/>
                </a:cubicBezTo>
                <a:cubicBezTo>
                  <a:pt x="4150054" y="2604165"/>
                  <a:pt x="4178486" y="2615595"/>
                  <a:pt x="4212490" y="2615595"/>
                </a:cubicBezTo>
                <a:cubicBezTo>
                  <a:pt x="4246494" y="2615595"/>
                  <a:pt x="4274927" y="2604165"/>
                  <a:pt x="4297786" y="2581305"/>
                </a:cubicBezTo>
                <a:cubicBezTo>
                  <a:pt x="4304073" y="2575018"/>
                  <a:pt x="4309288" y="2567875"/>
                  <a:pt x="4313431" y="2559874"/>
                </a:cubicBezTo>
                <a:cubicBezTo>
                  <a:pt x="4317575" y="2551873"/>
                  <a:pt x="4320647" y="2544872"/>
                  <a:pt x="4322647" y="2538871"/>
                </a:cubicBezTo>
                <a:cubicBezTo>
                  <a:pt x="4324647" y="2532870"/>
                  <a:pt x="4326147" y="2524155"/>
                  <a:pt x="4327147" y="2512725"/>
                </a:cubicBezTo>
                <a:cubicBezTo>
                  <a:pt x="4328147" y="2501295"/>
                  <a:pt x="4328647" y="2493222"/>
                  <a:pt x="4328647" y="2488508"/>
                </a:cubicBezTo>
                <a:cubicBezTo>
                  <a:pt x="4328647" y="2483793"/>
                  <a:pt x="4328647" y="2474434"/>
                  <a:pt x="4328647" y="2460433"/>
                </a:cubicBezTo>
                <a:cubicBezTo>
                  <a:pt x="4328647" y="2446431"/>
                  <a:pt x="4328647" y="2437073"/>
                  <a:pt x="4328647" y="2432358"/>
                </a:cubicBezTo>
                <a:cubicBezTo>
                  <a:pt x="4328647" y="2427643"/>
                  <a:pt x="4328147" y="2419570"/>
                  <a:pt x="4327147" y="2408140"/>
                </a:cubicBezTo>
                <a:cubicBezTo>
                  <a:pt x="4326147" y="2396710"/>
                  <a:pt x="4324647" y="2387995"/>
                  <a:pt x="4322647" y="2381994"/>
                </a:cubicBezTo>
                <a:cubicBezTo>
                  <a:pt x="4320647" y="2375994"/>
                  <a:pt x="4317575" y="2368993"/>
                  <a:pt x="4313431" y="2360992"/>
                </a:cubicBezTo>
                <a:cubicBezTo>
                  <a:pt x="4309288" y="2352991"/>
                  <a:pt x="4304073" y="2345847"/>
                  <a:pt x="4297786" y="2339560"/>
                </a:cubicBezTo>
                <a:cubicBezTo>
                  <a:pt x="4274927" y="2316700"/>
                  <a:pt x="4246494" y="2305270"/>
                  <a:pt x="4212490" y="2305270"/>
                </a:cubicBezTo>
                <a:close/>
                <a:moveTo>
                  <a:pt x="2335637" y="2305270"/>
                </a:moveTo>
                <a:cubicBezTo>
                  <a:pt x="2301918" y="2305270"/>
                  <a:pt x="2273629" y="2316700"/>
                  <a:pt x="2250769" y="2339560"/>
                </a:cubicBezTo>
                <a:cubicBezTo>
                  <a:pt x="2244482" y="2345847"/>
                  <a:pt x="2239267" y="2352991"/>
                  <a:pt x="2235124" y="2360992"/>
                </a:cubicBezTo>
                <a:cubicBezTo>
                  <a:pt x="2230981" y="2368993"/>
                  <a:pt x="2227909" y="2375994"/>
                  <a:pt x="2225909" y="2381994"/>
                </a:cubicBezTo>
                <a:cubicBezTo>
                  <a:pt x="2223908" y="2387995"/>
                  <a:pt x="2222408" y="2396710"/>
                  <a:pt x="2221408" y="2408140"/>
                </a:cubicBezTo>
                <a:cubicBezTo>
                  <a:pt x="2220408" y="2419570"/>
                  <a:pt x="2219908" y="2427643"/>
                  <a:pt x="2219908" y="2432358"/>
                </a:cubicBezTo>
                <a:cubicBezTo>
                  <a:pt x="2219908" y="2437073"/>
                  <a:pt x="2219908" y="2446431"/>
                  <a:pt x="2219908" y="2460433"/>
                </a:cubicBezTo>
                <a:cubicBezTo>
                  <a:pt x="2219908" y="2474434"/>
                  <a:pt x="2219908" y="2483793"/>
                  <a:pt x="2219908" y="2488508"/>
                </a:cubicBezTo>
                <a:cubicBezTo>
                  <a:pt x="2219908" y="2493222"/>
                  <a:pt x="2220408" y="2501295"/>
                  <a:pt x="2221408" y="2512725"/>
                </a:cubicBezTo>
                <a:cubicBezTo>
                  <a:pt x="2222408" y="2524155"/>
                  <a:pt x="2223908" y="2532870"/>
                  <a:pt x="2225909" y="2538871"/>
                </a:cubicBezTo>
                <a:cubicBezTo>
                  <a:pt x="2227909" y="2544872"/>
                  <a:pt x="2230981" y="2551873"/>
                  <a:pt x="2235124" y="2559874"/>
                </a:cubicBezTo>
                <a:cubicBezTo>
                  <a:pt x="2239267" y="2567875"/>
                  <a:pt x="2244482" y="2575018"/>
                  <a:pt x="2250769" y="2581305"/>
                </a:cubicBezTo>
                <a:cubicBezTo>
                  <a:pt x="2273629" y="2604165"/>
                  <a:pt x="2301918" y="2615595"/>
                  <a:pt x="2335637" y="2615595"/>
                </a:cubicBezTo>
                <a:cubicBezTo>
                  <a:pt x="2372784" y="2615595"/>
                  <a:pt x="2402359" y="2604165"/>
                  <a:pt x="2424362" y="2581305"/>
                </a:cubicBezTo>
                <a:cubicBezTo>
                  <a:pt x="2435792" y="2569589"/>
                  <a:pt x="2443793" y="2556016"/>
                  <a:pt x="2448365" y="2540586"/>
                </a:cubicBezTo>
                <a:cubicBezTo>
                  <a:pt x="2452937" y="2525155"/>
                  <a:pt x="2455223" y="2504867"/>
                  <a:pt x="2455223" y="2479721"/>
                </a:cubicBezTo>
                <a:lnTo>
                  <a:pt x="2455223" y="2437287"/>
                </a:lnTo>
                <a:lnTo>
                  <a:pt x="2335637" y="2437287"/>
                </a:lnTo>
                <a:lnTo>
                  <a:pt x="2335637" y="2499866"/>
                </a:lnTo>
                <a:lnTo>
                  <a:pt x="2380642" y="2499866"/>
                </a:lnTo>
                <a:lnTo>
                  <a:pt x="2380642" y="2504153"/>
                </a:lnTo>
                <a:cubicBezTo>
                  <a:pt x="2380642" y="2518154"/>
                  <a:pt x="2376785" y="2529013"/>
                  <a:pt x="2369070" y="2536728"/>
                </a:cubicBezTo>
                <a:cubicBezTo>
                  <a:pt x="2361640" y="2544729"/>
                  <a:pt x="2350496" y="2548729"/>
                  <a:pt x="2335637" y="2548729"/>
                </a:cubicBezTo>
                <a:cubicBezTo>
                  <a:pt x="2322492" y="2548729"/>
                  <a:pt x="2312634" y="2544443"/>
                  <a:pt x="2306061" y="2535871"/>
                </a:cubicBezTo>
                <a:cubicBezTo>
                  <a:pt x="2302061" y="2530727"/>
                  <a:pt x="2299203" y="2523298"/>
                  <a:pt x="2297489" y="2513582"/>
                </a:cubicBezTo>
                <a:cubicBezTo>
                  <a:pt x="2295775" y="2503867"/>
                  <a:pt x="2294917" y="2486150"/>
                  <a:pt x="2294917" y="2460433"/>
                </a:cubicBezTo>
                <a:cubicBezTo>
                  <a:pt x="2294917" y="2434715"/>
                  <a:pt x="2295775" y="2417070"/>
                  <a:pt x="2297489" y="2407497"/>
                </a:cubicBezTo>
                <a:cubicBezTo>
                  <a:pt x="2299203" y="2397925"/>
                  <a:pt x="2302061" y="2390567"/>
                  <a:pt x="2306061" y="2385423"/>
                </a:cubicBezTo>
                <a:cubicBezTo>
                  <a:pt x="2312920" y="2376565"/>
                  <a:pt x="2322778" y="2372136"/>
                  <a:pt x="2335637" y="2372136"/>
                </a:cubicBezTo>
                <a:cubicBezTo>
                  <a:pt x="2348210" y="2372136"/>
                  <a:pt x="2357854" y="2374851"/>
                  <a:pt x="2364569" y="2380280"/>
                </a:cubicBezTo>
                <a:cubicBezTo>
                  <a:pt x="2371284" y="2385709"/>
                  <a:pt x="2376213" y="2394424"/>
                  <a:pt x="2379356" y="2406426"/>
                </a:cubicBezTo>
                <a:lnTo>
                  <a:pt x="2454795" y="2406426"/>
                </a:lnTo>
                <a:cubicBezTo>
                  <a:pt x="2450508" y="2377851"/>
                  <a:pt x="2438650" y="2353848"/>
                  <a:pt x="2419219" y="2334417"/>
                </a:cubicBezTo>
                <a:cubicBezTo>
                  <a:pt x="2399788" y="2314986"/>
                  <a:pt x="2371927" y="2305270"/>
                  <a:pt x="2335637" y="2305270"/>
                </a:cubicBezTo>
                <a:close/>
                <a:moveTo>
                  <a:pt x="4191935" y="1459460"/>
                </a:moveTo>
                <a:lnTo>
                  <a:pt x="4440328" y="1459460"/>
                </a:lnTo>
                <a:cubicBezTo>
                  <a:pt x="4486639" y="1459460"/>
                  <a:pt x="4520670" y="1472090"/>
                  <a:pt x="4542422" y="1497351"/>
                </a:cubicBezTo>
                <a:cubicBezTo>
                  <a:pt x="4564173" y="1522611"/>
                  <a:pt x="4575050" y="1553485"/>
                  <a:pt x="4575050" y="1589972"/>
                </a:cubicBezTo>
                <a:cubicBezTo>
                  <a:pt x="4575050" y="1626459"/>
                  <a:pt x="4564173" y="1657683"/>
                  <a:pt x="4542422" y="1683645"/>
                </a:cubicBezTo>
                <a:cubicBezTo>
                  <a:pt x="4520670" y="1709607"/>
                  <a:pt x="4486639" y="1722588"/>
                  <a:pt x="4440328" y="1722588"/>
                </a:cubicBezTo>
                <a:lnTo>
                  <a:pt x="4191935" y="1722588"/>
                </a:lnTo>
                <a:close/>
                <a:moveTo>
                  <a:pt x="4191935" y="884788"/>
                </a:moveTo>
                <a:lnTo>
                  <a:pt x="4421383" y="884788"/>
                </a:lnTo>
                <a:cubicBezTo>
                  <a:pt x="4467694" y="884788"/>
                  <a:pt x="4501374" y="896717"/>
                  <a:pt x="4522424" y="920574"/>
                </a:cubicBezTo>
                <a:cubicBezTo>
                  <a:pt x="4543475" y="944431"/>
                  <a:pt x="4553999" y="973199"/>
                  <a:pt x="4553999" y="1006880"/>
                </a:cubicBezTo>
                <a:cubicBezTo>
                  <a:pt x="4553999" y="1040560"/>
                  <a:pt x="4543475" y="1069329"/>
                  <a:pt x="4522424" y="1093186"/>
                </a:cubicBezTo>
                <a:cubicBezTo>
                  <a:pt x="4501374" y="1117043"/>
                  <a:pt x="4467694" y="1128971"/>
                  <a:pt x="4421383" y="1128971"/>
                </a:cubicBezTo>
                <a:lnTo>
                  <a:pt x="4191935" y="1128971"/>
                </a:lnTo>
                <a:close/>
                <a:moveTo>
                  <a:pt x="1458261" y="882683"/>
                </a:moveTo>
                <a:lnTo>
                  <a:pt x="1620347" y="882683"/>
                </a:lnTo>
                <a:cubicBezTo>
                  <a:pt x="1700338" y="882683"/>
                  <a:pt x="1759279" y="910750"/>
                  <a:pt x="1797169" y="966884"/>
                </a:cubicBezTo>
                <a:cubicBezTo>
                  <a:pt x="1812606" y="989338"/>
                  <a:pt x="1823131" y="1020913"/>
                  <a:pt x="1828745" y="1061610"/>
                </a:cubicBezTo>
                <a:cubicBezTo>
                  <a:pt x="1834358" y="1102308"/>
                  <a:pt x="1837165" y="1183000"/>
                  <a:pt x="1837165" y="1303688"/>
                </a:cubicBezTo>
                <a:cubicBezTo>
                  <a:pt x="1837165" y="1424376"/>
                  <a:pt x="1834358" y="1505069"/>
                  <a:pt x="1828745" y="1545766"/>
                </a:cubicBezTo>
                <a:cubicBezTo>
                  <a:pt x="1823131" y="1586463"/>
                  <a:pt x="1812606" y="1618039"/>
                  <a:pt x="1797169" y="1640492"/>
                </a:cubicBezTo>
                <a:cubicBezTo>
                  <a:pt x="1759279" y="1696626"/>
                  <a:pt x="1700338" y="1724693"/>
                  <a:pt x="1620347" y="1724693"/>
                </a:cubicBezTo>
                <a:lnTo>
                  <a:pt x="1458261" y="1724693"/>
                </a:lnTo>
                <a:close/>
                <a:moveTo>
                  <a:pt x="5195155" y="554299"/>
                </a:moveTo>
                <a:lnTo>
                  <a:pt x="5195155" y="2053077"/>
                </a:lnTo>
                <a:lnTo>
                  <a:pt x="5563535" y="2053077"/>
                </a:lnTo>
                <a:lnTo>
                  <a:pt x="5563535" y="1459460"/>
                </a:lnTo>
                <a:lnTo>
                  <a:pt x="5955069" y="1459460"/>
                </a:lnTo>
                <a:lnTo>
                  <a:pt x="5955069" y="2053077"/>
                </a:lnTo>
                <a:lnTo>
                  <a:pt x="6323449" y="2053077"/>
                </a:lnTo>
                <a:lnTo>
                  <a:pt x="6323449" y="554299"/>
                </a:lnTo>
                <a:lnTo>
                  <a:pt x="5955069" y="554299"/>
                </a:lnTo>
                <a:lnTo>
                  <a:pt x="5955069" y="1131076"/>
                </a:lnTo>
                <a:lnTo>
                  <a:pt x="5563535" y="1131076"/>
                </a:lnTo>
                <a:lnTo>
                  <a:pt x="5563535" y="554299"/>
                </a:lnTo>
                <a:close/>
                <a:moveTo>
                  <a:pt x="3823556" y="554299"/>
                </a:moveTo>
                <a:lnTo>
                  <a:pt x="3823556" y="2053077"/>
                </a:lnTo>
                <a:lnTo>
                  <a:pt x="4476113" y="2053077"/>
                </a:lnTo>
                <a:cubicBezTo>
                  <a:pt x="4613642" y="2053077"/>
                  <a:pt x="4725910" y="2014134"/>
                  <a:pt x="4812918" y="1936248"/>
                </a:cubicBezTo>
                <a:cubicBezTo>
                  <a:pt x="4899925" y="1858362"/>
                  <a:pt x="4943429" y="1749954"/>
                  <a:pt x="4943429" y="1611022"/>
                </a:cubicBezTo>
                <a:cubicBezTo>
                  <a:pt x="4943429" y="1561905"/>
                  <a:pt x="4937114" y="1517699"/>
                  <a:pt x="4924484" y="1478405"/>
                </a:cubicBezTo>
                <a:cubicBezTo>
                  <a:pt x="4911854" y="1439112"/>
                  <a:pt x="4894312" y="1406484"/>
                  <a:pt x="4871858" y="1380522"/>
                </a:cubicBezTo>
                <a:cubicBezTo>
                  <a:pt x="4849405" y="1354560"/>
                  <a:pt x="4830459" y="1335614"/>
                  <a:pt x="4815023" y="1323686"/>
                </a:cubicBezTo>
                <a:cubicBezTo>
                  <a:pt x="4799586" y="1311757"/>
                  <a:pt x="4780641" y="1298777"/>
                  <a:pt x="4758187" y="1284743"/>
                </a:cubicBezTo>
                <a:cubicBezTo>
                  <a:pt x="4867649" y="1210365"/>
                  <a:pt x="4922379" y="1111429"/>
                  <a:pt x="4922379" y="987935"/>
                </a:cubicBezTo>
                <a:cubicBezTo>
                  <a:pt x="4922379" y="856020"/>
                  <a:pt x="4880980" y="750768"/>
                  <a:pt x="4798183" y="672181"/>
                </a:cubicBezTo>
                <a:cubicBezTo>
                  <a:pt x="4715385" y="593593"/>
                  <a:pt x="4597503" y="554299"/>
                  <a:pt x="4444538" y="554299"/>
                </a:cubicBezTo>
                <a:close/>
                <a:moveTo>
                  <a:pt x="1089881" y="554299"/>
                </a:moveTo>
                <a:lnTo>
                  <a:pt x="1089881" y="2053077"/>
                </a:lnTo>
                <a:lnTo>
                  <a:pt x="1645608" y="2053077"/>
                </a:lnTo>
                <a:cubicBezTo>
                  <a:pt x="1816816" y="2053077"/>
                  <a:pt x="1951538" y="2003960"/>
                  <a:pt x="2049772" y="1905725"/>
                </a:cubicBezTo>
                <a:cubicBezTo>
                  <a:pt x="2069419" y="1886079"/>
                  <a:pt x="2086610" y="1866782"/>
                  <a:pt x="2101346" y="1847837"/>
                </a:cubicBezTo>
                <a:cubicBezTo>
                  <a:pt x="2116081" y="1828892"/>
                  <a:pt x="2128711" y="1808193"/>
                  <a:pt x="2139236" y="1785739"/>
                </a:cubicBezTo>
                <a:cubicBezTo>
                  <a:pt x="2149761" y="1763285"/>
                  <a:pt x="2159234" y="1743288"/>
                  <a:pt x="2167654" y="1725746"/>
                </a:cubicBezTo>
                <a:cubicBezTo>
                  <a:pt x="2176074" y="1708204"/>
                  <a:pt x="2182389" y="1685750"/>
                  <a:pt x="2186599" y="1658385"/>
                </a:cubicBezTo>
                <a:cubicBezTo>
                  <a:pt x="2190809" y="1631020"/>
                  <a:pt x="2194668" y="1609969"/>
                  <a:pt x="2198177" y="1595234"/>
                </a:cubicBezTo>
                <a:cubicBezTo>
                  <a:pt x="2201685" y="1580499"/>
                  <a:pt x="2203790" y="1556993"/>
                  <a:pt x="2204492" y="1524716"/>
                </a:cubicBezTo>
                <a:cubicBezTo>
                  <a:pt x="2205193" y="1492439"/>
                  <a:pt x="2205545" y="1469634"/>
                  <a:pt x="2205545" y="1456302"/>
                </a:cubicBezTo>
                <a:cubicBezTo>
                  <a:pt x="2205545" y="1442971"/>
                  <a:pt x="2205545" y="1417360"/>
                  <a:pt x="2205545" y="1379469"/>
                </a:cubicBezTo>
                <a:cubicBezTo>
                  <a:pt x="2205545" y="1341579"/>
                  <a:pt x="2205545" y="1316318"/>
                  <a:pt x="2205545" y="1303688"/>
                </a:cubicBezTo>
                <a:cubicBezTo>
                  <a:pt x="2205545" y="1296671"/>
                  <a:pt x="2205545" y="1268605"/>
                  <a:pt x="2205545" y="1219487"/>
                </a:cubicBezTo>
                <a:cubicBezTo>
                  <a:pt x="2205545" y="1170370"/>
                  <a:pt x="2205545" y="1141251"/>
                  <a:pt x="2205545" y="1132129"/>
                </a:cubicBezTo>
                <a:cubicBezTo>
                  <a:pt x="2205545" y="1123007"/>
                  <a:pt x="2204492" y="1098448"/>
                  <a:pt x="2202387" y="1058453"/>
                </a:cubicBezTo>
                <a:cubicBezTo>
                  <a:pt x="2200282" y="1018457"/>
                  <a:pt x="2197124" y="991443"/>
                  <a:pt x="2192914" y="977409"/>
                </a:cubicBezTo>
                <a:cubicBezTo>
                  <a:pt x="2188704" y="963376"/>
                  <a:pt x="2182740" y="940571"/>
                  <a:pt x="2175021" y="908996"/>
                </a:cubicBezTo>
                <a:cubicBezTo>
                  <a:pt x="2167303" y="877421"/>
                  <a:pt x="2158181" y="852511"/>
                  <a:pt x="2147656" y="834268"/>
                </a:cubicBezTo>
                <a:cubicBezTo>
                  <a:pt x="2137131" y="816024"/>
                  <a:pt x="2123448" y="794623"/>
                  <a:pt x="2106608" y="770065"/>
                </a:cubicBezTo>
                <a:cubicBezTo>
                  <a:pt x="2089768" y="745506"/>
                  <a:pt x="2070823" y="722701"/>
                  <a:pt x="2049772" y="701651"/>
                </a:cubicBezTo>
                <a:cubicBezTo>
                  <a:pt x="1951538" y="603417"/>
                  <a:pt x="1816816" y="554299"/>
                  <a:pt x="1645608" y="554299"/>
                </a:cubicBezTo>
                <a:close/>
                <a:moveTo>
                  <a:pt x="2981422" y="541669"/>
                </a:moveTo>
                <a:cubicBezTo>
                  <a:pt x="2815827" y="541669"/>
                  <a:pt x="2676895" y="597803"/>
                  <a:pt x="2564628" y="710071"/>
                </a:cubicBezTo>
                <a:cubicBezTo>
                  <a:pt x="2533754" y="740945"/>
                  <a:pt x="2508143" y="776029"/>
                  <a:pt x="2487794" y="815322"/>
                </a:cubicBezTo>
                <a:cubicBezTo>
                  <a:pt x="2467445" y="854616"/>
                  <a:pt x="2452359" y="888998"/>
                  <a:pt x="2442536" y="918469"/>
                </a:cubicBezTo>
                <a:cubicBezTo>
                  <a:pt x="2432712" y="947939"/>
                  <a:pt x="2425345" y="990741"/>
                  <a:pt x="2420433" y="1046875"/>
                </a:cubicBezTo>
                <a:cubicBezTo>
                  <a:pt x="2415521" y="1103009"/>
                  <a:pt x="2413066" y="1142654"/>
                  <a:pt x="2413066" y="1165809"/>
                </a:cubicBezTo>
                <a:cubicBezTo>
                  <a:pt x="2413066" y="1188964"/>
                  <a:pt x="2413066" y="1234924"/>
                  <a:pt x="2413066" y="1303688"/>
                </a:cubicBezTo>
                <a:cubicBezTo>
                  <a:pt x="2413066" y="1372452"/>
                  <a:pt x="2413066" y="1418412"/>
                  <a:pt x="2413066" y="1441567"/>
                </a:cubicBezTo>
                <a:cubicBezTo>
                  <a:pt x="2413066" y="1464723"/>
                  <a:pt x="2415521" y="1504367"/>
                  <a:pt x="2420433" y="1560501"/>
                </a:cubicBezTo>
                <a:cubicBezTo>
                  <a:pt x="2425345" y="1616635"/>
                  <a:pt x="2432712" y="1659437"/>
                  <a:pt x="2442536" y="1688908"/>
                </a:cubicBezTo>
                <a:cubicBezTo>
                  <a:pt x="2452359" y="1718378"/>
                  <a:pt x="2467445" y="1752760"/>
                  <a:pt x="2487794" y="1792054"/>
                </a:cubicBezTo>
                <a:cubicBezTo>
                  <a:pt x="2508143" y="1831348"/>
                  <a:pt x="2533754" y="1866432"/>
                  <a:pt x="2564628" y="1897305"/>
                </a:cubicBezTo>
                <a:cubicBezTo>
                  <a:pt x="2676895" y="2009573"/>
                  <a:pt x="2815827" y="2065707"/>
                  <a:pt x="2981422" y="2065707"/>
                </a:cubicBezTo>
                <a:cubicBezTo>
                  <a:pt x="3163858" y="2065707"/>
                  <a:pt x="3309104" y="2009573"/>
                  <a:pt x="3417162" y="1897305"/>
                </a:cubicBezTo>
                <a:cubicBezTo>
                  <a:pt x="3473296" y="1839768"/>
                  <a:pt x="3512590" y="1773109"/>
                  <a:pt x="3535044" y="1697328"/>
                </a:cubicBezTo>
                <a:cubicBezTo>
                  <a:pt x="3557497" y="1621547"/>
                  <a:pt x="3568724" y="1521909"/>
                  <a:pt x="3568724" y="1398414"/>
                </a:cubicBezTo>
                <a:lnTo>
                  <a:pt x="3568724" y="1190017"/>
                </a:lnTo>
                <a:lnTo>
                  <a:pt x="2981422" y="1190017"/>
                </a:lnTo>
                <a:lnTo>
                  <a:pt x="2981422" y="1497351"/>
                </a:lnTo>
                <a:lnTo>
                  <a:pt x="3202450" y="1497351"/>
                </a:lnTo>
                <a:lnTo>
                  <a:pt x="3202450" y="1518401"/>
                </a:lnTo>
                <a:cubicBezTo>
                  <a:pt x="3202450" y="1587165"/>
                  <a:pt x="3183505" y="1640492"/>
                  <a:pt x="3145614" y="1678383"/>
                </a:cubicBezTo>
                <a:cubicBezTo>
                  <a:pt x="3109127" y="1717677"/>
                  <a:pt x="3054396" y="1737323"/>
                  <a:pt x="2981422" y="1737323"/>
                </a:cubicBezTo>
                <a:cubicBezTo>
                  <a:pt x="2916868" y="1737323"/>
                  <a:pt x="2868453" y="1716273"/>
                  <a:pt x="2836176" y="1674173"/>
                </a:cubicBezTo>
                <a:cubicBezTo>
                  <a:pt x="2816529" y="1648912"/>
                  <a:pt x="2802495" y="1612425"/>
                  <a:pt x="2794075" y="1564711"/>
                </a:cubicBezTo>
                <a:cubicBezTo>
                  <a:pt x="2785655" y="1516997"/>
                  <a:pt x="2781445" y="1429990"/>
                  <a:pt x="2781445" y="1303688"/>
                </a:cubicBezTo>
                <a:cubicBezTo>
                  <a:pt x="2781445" y="1177387"/>
                  <a:pt x="2785655" y="1090730"/>
                  <a:pt x="2794075" y="1043718"/>
                </a:cubicBezTo>
                <a:cubicBezTo>
                  <a:pt x="2802495" y="996705"/>
                  <a:pt x="2816529" y="960569"/>
                  <a:pt x="2836176" y="935309"/>
                </a:cubicBezTo>
                <a:cubicBezTo>
                  <a:pt x="2869856" y="891805"/>
                  <a:pt x="2918272" y="870053"/>
                  <a:pt x="2981422" y="870053"/>
                </a:cubicBezTo>
                <a:cubicBezTo>
                  <a:pt x="3043170" y="870053"/>
                  <a:pt x="3090533" y="883385"/>
                  <a:pt x="3123511" y="910049"/>
                </a:cubicBezTo>
                <a:cubicBezTo>
                  <a:pt x="3156490" y="936712"/>
                  <a:pt x="3180698" y="979514"/>
                  <a:pt x="3196135" y="1038455"/>
                </a:cubicBezTo>
                <a:lnTo>
                  <a:pt x="3566619" y="1038455"/>
                </a:lnTo>
                <a:cubicBezTo>
                  <a:pt x="3545569" y="898120"/>
                  <a:pt x="3487329" y="780239"/>
                  <a:pt x="3391902" y="684811"/>
                </a:cubicBezTo>
                <a:cubicBezTo>
                  <a:pt x="3296474" y="589383"/>
                  <a:pt x="3159648" y="541669"/>
                  <a:pt x="2981422" y="541669"/>
                </a:cubicBezTo>
                <a:close/>
                <a:moveTo>
                  <a:pt x="227583" y="0"/>
                </a:moveTo>
                <a:lnTo>
                  <a:pt x="7200533" y="0"/>
                </a:lnTo>
                <a:lnTo>
                  <a:pt x="7200533" y="6109263"/>
                </a:lnTo>
                <a:lnTo>
                  <a:pt x="7045347" y="6179421"/>
                </a:lnTo>
                <a:cubicBezTo>
                  <a:pt x="6514460" y="6403967"/>
                  <a:pt x="5937379" y="6540683"/>
                  <a:pt x="5332320" y="6571353"/>
                </a:cubicBezTo>
                <a:lnTo>
                  <a:pt x="5071391" y="6577951"/>
                </a:lnTo>
                <a:lnTo>
                  <a:pt x="5071307" y="6577951"/>
                </a:lnTo>
                <a:lnTo>
                  <a:pt x="4810378" y="6571353"/>
                </a:lnTo>
                <a:cubicBezTo>
                  <a:pt x="2130830" y="6435527"/>
                  <a:pt x="0" y="4219906"/>
                  <a:pt x="0" y="1506603"/>
                </a:cubicBezTo>
                <a:cubicBezTo>
                  <a:pt x="0" y="1068974"/>
                  <a:pt x="55433" y="644291"/>
                  <a:pt x="159660" y="23919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6600" dirty="0">
              <a:latin typeface="DINOT-Black" panose="0200050303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9E2FCF-40DA-4916-8B54-D2DB44033DA4}"/>
              </a:ext>
            </a:extLst>
          </p:cNvPr>
          <p:cNvSpPr/>
          <p:nvPr/>
        </p:nvSpPr>
        <p:spPr>
          <a:xfrm>
            <a:off x="6666144" y="5197712"/>
            <a:ext cx="872386" cy="8723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E2B577-8077-4367-9CF2-DDBD9611CF1C}"/>
              </a:ext>
            </a:extLst>
          </p:cNvPr>
          <p:cNvSpPr txBox="1"/>
          <p:nvPr/>
        </p:nvSpPr>
        <p:spPr>
          <a:xfrm>
            <a:off x="6458353" y="3363063"/>
            <a:ext cx="4919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242424"/>
                </a:solidFill>
                <a:latin typeface="Arial Black" panose="020B0A04020102020204" pitchFamily="34" charset="0"/>
              </a:rPr>
              <a:t>Identifying Algae Activity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3886A10-6595-F848-A9C2-4F465C2D9F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3207" y="5544020"/>
            <a:ext cx="1657352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4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- up of a pipe&#10;&#10;Description automatically generated with low confidence">
            <a:extLst>
              <a:ext uri="{FF2B5EF4-FFF2-40B4-BE49-F238E27FC236}">
                <a16:creationId xmlns:a16="http://schemas.microsoft.com/office/drawing/2014/main" id="{4C6C1458-8AC8-1A4A-8677-59FDF89EA2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23FEB-697E-2549-BE1E-F03CDDBAF036}"/>
              </a:ext>
            </a:extLst>
          </p:cNvPr>
          <p:cNvSpPr txBox="1"/>
          <p:nvPr/>
        </p:nvSpPr>
        <p:spPr>
          <a:xfrm>
            <a:off x="370154" y="758325"/>
            <a:ext cx="264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Algae 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DF22BC-FD7B-9841-B787-812C75A24683}"/>
              </a:ext>
            </a:extLst>
          </p:cNvPr>
          <p:cNvCxnSpPr>
            <a:cxnSpLocks/>
          </p:cNvCxnSpPr>
          <p:nvPr/>
        </p:nvCxnSpPr>
        <p:spPr>
          <a:xfrm>
            <a:off x="7558144" y="6133652"/>
            <a:ext cx="6589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512AF12-4CF3-F94E-A84B-4F8CD86890AD}"/>
              </a:ext>
            </a:extLst>
          </p:cNvPr>
          <p:cNvSpPr txBox="1"/>
          <p:nvPr/>
        </p:nvSpPr>
        <p:spPr>
          <a:xfrm>
            <a:off x="7558144" y="6163497"/>
            <a:ext cx="93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 </a:t>
            </a:r>
            <a:r>
              <a:rPr lang="el-GR" dirty="0">
                <a:solidFill>
                  <a:schemeClr val="bg1"/>
                </a:solidFill>
              </a:rPr>
              <a:t>μ</a:t>
            </a:r>
            <a:r>
              <a:rPr lang="en-AU" dirty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63BC0C5-B0D6-CF4F-92F8-87FCC7EF9F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662747" y="5182150"/>
            <a:ext cx="1657352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8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4D1A8-6AAE-C048-B5C7-69F3D4A8D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BBA2961-C367-CE4A-8813-B88A32DCCBC6}"/>
              </a:ext>
            </a:extLst>
          </p:cNvPr>
          <p:cNvGrpSpPr/>
          <p:nvPr/>
        </p:nvGrpSpPr>
        <p:grpSpPr>
          <a:xfrm>
            <a:off x="7583500" y="1536421"/>
            <a:ext cx="822960" cy="1071720"/>
            <a:chOff x="7583500" y="1536421"/>
            <a:chExt cx="822960" cy="10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D8736A9-7F7D-F04C-A41F-51C64984A6DC}"/>
                    </a:ext>
                  </a:extLst>
                </p14:cNvPr>
                <p14:cNvContentPartPr/>
                <p14:nvPr/>
              </p14:nvContentPartPr>
              <p14:xfrm>
                <a:off x="7632100" y="1536421"/>
                <a:ext cx="774360" cy="1024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D8736A9-7F7D-F04C-A41F-51C64984A6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14100" y="1518421"/>
                  <a:ext cx="810000" cy="10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B9E44E-A8B1-F842-B44D-89D31DC2FDD8}"/>
                    </a:ext>
                  </a:extLst>
                </p14:cNvPr>
                <p14:cNvContentPartPr/>
                <p14:nvPr/>
              </p14:nvContentPartPr>
              <p14:xfrm>
                <a:off x="7636420" y="2411221"/>
                <a:ext cx="183240" cy="19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B9E44E-A8B1-F842-B44D-89D31DC2FD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18420" y="2393221"/>
                  <a:ext cx="218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4155CB-7A3B-FD40-8ADD-FA9CF9237A2F}"/>
                    </a:ext>
                  </a:extLst>
                </p14:cNvPr>
                <p14:cNvContentPartPr/>
                <p14:nvPr/>
              </p14:nvContentPartPr>
              <p14:xfrm>
                <a:off x="7583500" y="2373781"/>
                <a:ext cx="81720" cy="234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4155CB-7A3B-FD40-8ADD-FA9CF9237A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65500" y="2355781"/>
                  <a:ext cx="117360" cy="27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8B65FA1-965C-3B45-A6B5-7D8710FBC951}"/>
                  </a:ext>
                </a:extLst>
              </p14:cNvPr>
              <p14:cNvContentPartPr/>
              <p14:nvPr/>
            </p14:nvContentPartPr>
            <p14:xfrm>
              <a:off x="1252900" y="1196221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8B65FA1-965C-3B45-A6B5-7D8710FBC9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5260" y="1178581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DCC5B53-96A4-4B4A-991E-8D0469EB897D}"/>
              </a:ext>
            </a:extLst>
          </p:cNvPr>
          <p:cNvSpPr txBox="1"/>
          <p:nvPr/>
        </p:nvSpPr>
        <p:spPr>
          <a:xfrm>
            <a:off x="8572860" y="1196221"/>
            <a:ext cx="264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Algae 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5D25C7-6694-D64A-B8D2-2CA8C6D0E2D6}"/>
              </a:ext>
            </a:extLst>
          </p:cNvPr>
          <p:cNvCxnSpPr>
            <a:cxnSpLocks/>
          </p:cNvCxnSpPr>
          <p:nvPr/>
        </p:nvCxnSpPr>
        <p:spPr>
          <a:xfrm>
            <a:off x="545260" y="6494929"/>
            <a:ext cx="6589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035DE8-521F-3049-ADC4-768E6BF3F150}"/>
              </a:ext>
            </a:extLst>
          </p:cNvPr>
          <p:cNvSpPr txBox="1"/>
          <p:nvPr/>
        </p:nvSpPr>
        <p:spPr>
          <a:xfrm>
            <a:off x="593995" y="6054044"/>
            <a:ext cx="65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1cm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CBE969-9EEF-8E41-94AC-31F610B40672}"/>
              </a:ext>
            </a:extLst>
          </p:cNvPr>
          <p:cNvSpPr/>
          <p:nvPr/>
        </p:nvSpPr>
        <p:spPr>
          <a:xfrm>
            <a:off x="373041" y="320729"/>
            <a:ext cx="3394409" cy="3304584"/>
          </a:xfrm>
          <a:prstGeom prst="ellipse">
            <a:avLst/>
          </a:prstGeom>
          <a:solidFill>
            <a:srgbClr val="267E8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A2315A-9989-C548-AF05-5DBFA928DFEF}"/>
              </a:ext>
            </a:extLst>
          </p:cNvPr>
          <p:cNvSpPr/>
          <p:nvPr/>
        </p:nvSpPr>
        <p:spPr>
          <a:xfrm>
            <a:off x="302122" y="2824480"/>
            <a:ext cx="872386" cy="8723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86F3D2-CBC4-8940-AB80-D0164EF73C63}"/>
              </a:ext>
            </a:extLst>
          </p:cNvPr>
          <p:cNvSpPr txBox="1"/>
          <p:nvPr/>
        </p:nvSpPr>
        <p:spPr>
          <a:xfrm>
            <a:off x="545260" y="941969"/>
            <a:ext cx="3005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FUN FACT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This algae is most often found in tropical reef ecosystems and is commonly referred to as </a:t>
            </a:r>
            <a:r>
              <a:rPr lang="en-US" i="1" dirty="0">
                <a:solidFill>
                  <a:schemeClr val="bg1"/>
                </a:solidFill>
              </a:rPr>
              <a:t>Sea Pearls </a:t>
            </a:r>
            <a:r>
              <a:rPr lang="en-US" dirty="0">
                <a:solidFill>
                  <a:schemeClr val="bg1"/>
                </a:solidFill>
              </a:rPr>
              <a:t>or </a:t>
            </a:r>
            <a:r>
              <a:rPr lang="en-US" i="1" dirty="0">
                <a:solidFill>
                  <a:schemeClr val="bg1"/>
                </a:solidFill>
              </a:rPr>
              <a:t>Sailor’s Eyeballs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8035E73-0389-ED4C-83FC-2B7E0B48B7A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10662747" y="5182150"/>
            <a:ext cx="1657352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6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- up of a star&#10;&#10;Description automatically generated with low confidence">
            <a:extLst>
              <a:ext uri="{FF2B5EF4-FFF2-40B4-BE49-F238E27FC236}">
                <a16:creationId xmlns:a16="http://schemas.microsoft.com/office/drawing/2014/main" id="{3B9F949D-E040-664E-9BD7-C731BE1888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9740" y="0"/>
            <a:ext cx="1263147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1E666F-8AEB-F040-B76A-C4B6F6AA5900}"/>
              </a:ext>
            </a:extLst>
          </p:cNvPr>
          <p:cNvSpPr txBox="1"/>
          <p:nvPr/>
        </p:nvSpPr>
        <p:spPr>
          <a:xfrm>
            <a:off x="370154" y="758325"/>
            <a:ext cx="264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Algae 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DA7F0-4DB4-A549-B420-FCE6A840AC81}"/>
              </a:ext>
            </a:extLst>
          </p:cNvPr>
          <p:cNvSpPr txBox="1"/>
          <p:nvPr/>
        </p:nvSpPr>
        <p:spPr>
          <a:xfrm>
            <a:off x="874713" y="3444240"/>
            <a:ext cx="69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</a:t>
            </a:r>
            <a:r>
              <a:rPr lang="el-GR" dirty="0"/>
              <a:t>μ</a:t>
            </a:r>
            <a:r>
              <a:rPr lang="en-AU" dirty="0"/>
              <a:t>m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A7B3F8-2491-854C-A4C0-31E6C2CA6AED}"/>
              </a:ext>
            </a:extLst>
          </p:cNvPr>
          <p:cNvCxnSpPr>
            <a:cxnSpLocks/>
          </p:cNvCxnSpPr>
          <p:nvPr/>
        </p:nvCxnSpPr>
        <p:spPr>
          <a:xfrm>
            <a:off x="996762" y="3429000"/>
            <a:ext cx="4815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4CD5034-AC39-BB41-BD82-7487B8B905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662747" y="5182150"/>
            <a:ext cx="1657352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4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burst chart&#10;&#10;Description automatically generated">
            <a:extLst>
              <a:ext uri="{FF2B5EF4-FFF2-40B4-BE49-F238E27FC236}">
                <a16:creationId xmlns:a16="http://schemas.microsoft.com/office/drawing/2014/main" id="{DD06CFAD-B977-6F44-8A04-51C48F320C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350683-CA29-5746-B570-FD77ECC0D083}"/>
              </a:ext>
            </a:extLst>
          </p:cNvPr>
          <p:cNvSpPr txBox="1"/>
          <p:nvPr/>
        </p:nvSpPr>
        <p:spPr>
          <a:xfrm>
            <a:off x="370154" y="758325"/>
            <a:ext cx="264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Algae 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53FF01-261E-4443-AF00-E1D530CCCE9C}"/>
              </a:ext>
            </a:extLst>
          </p:cNvPr>
          <p:cNvCxnSpPr>
            <a:cxnSpLocks/>
          </p:cNvCxnSpPr>
          <p:nvPr/>
        </p:nvCxnSpPr>
        <p:spPr>
          <a:xfrm>
            <a:off x="6096000" y="4867835"/>
            <a:ext cx="32609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F564C3-29F1-DA41-9677-6BAD8BB354DE}"/>
              </a:ext>
            </a:extLst>
          </p:cNvPr>
          <p:cNvSpPr txBox="1"/>
          <p:nvPr/>
        </p:nvSpPr>
        <p:spPr>
          <a:xfrm>
            <a:off x="5927631" y="4908176"/>
            <a:ext cx="69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</a:t>
            </a:r>
            <a:r>
              <a:rPr lang="el-GR" dirty="0"/>
              <a:t>μ</a:t>
            </a:r>
            <a:r>
              <a:rPr lang="en-AU" dirty="0"/>
              <a:t>m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261248-4719-D343-B674-CF4B6DA2B388}"/>
              </a:ext>
            </a:extLst>
          </p:cNvPr>
          <p:cNvSpPr/>
          <p:nvPr/>
        </p:nvSpPr>
        <p:spPr>
          <a:xfrm>
            <a:off x="7396437" y="3215542"/>
            <a:ext cx="3394409" cy="3304584"/>
          </a:xfrm>
          <a:prstGeom prst="ellipse">
            <a:avLst/>
          </a:prstGeom>
          <a:solidFill>
            <a:srgbClr val="22684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4DB9A-87AE-D849-92CD-5FFB6E4CFF8D}"/>
              </a:ext>
            </a:extLst>
          </p:cNvPr>
          <p:cNvSpPr txBox="1"/>
          <p:nvPr/>
        </p:nvSpPr>
        <p:spPr>
          <a:xfrm>
            <a:off x="7649084" y="3754575"/>
            <a:ext cx="3005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FUN FACT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This algae has a hard, glass-like cell wall made from silica and there can be as many as ten million of them in just 1L of seawater!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66054E-1C3E-CF4C-9A60-2EEBDF6E222D}"/>
              </a:ext>
            </a:extLst>
          </p:cNvPr>
          <p:cNvSpPr/>
          <p:nvPr/>
        </p:nvSpPr>
        <p:spPr>
          <a:xfrm>
            <a:off x="7404596" y="5816678"/>
            <a:ext cx="872386" cy="872386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3457866-4A32-3148-9212-CB935FFD74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662747" y="5182150"/>
            <a:ext cx="1657352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36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wimming, ocean floor&#10;&#10;Description automatically generated">
            <a:extLst>
              <a:ext uri="{FF2B5EF4-FFF2-40B4-BE49-F238E27FC236}">
                <a16:creationId xmlns:a16="http://schemas.microsoft.com/office/drawing/2014/main" id="{81A960C6-19F8-204D-B884-D11EB0541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C4B5A9-D819-BE43-AF8E-EA356909004A}"/>
              </a:ext>
            </a:extLst>
          </p:cNvPr>
          <p:cNvSpPr txBox="1"/>
          <p:nvPr/>
        </p:nvSpPr>
        <p:spPr>
          <a:xfrm>
            <a:off x="370154" y="758325"/>
            <a:ext cx="264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Algae 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A1FC5C-C298-CF4E-B633-28220568CA4D}"/>
              </a:ext>
            </a:extLst>
          </p:cNvPr>
          <p:cNvCxnSpPr>
            <a:cxnSpLocks/>
          </p:cNvCxnSpPr>
          <p:nvPr/>
        </p:nvCxnSpPr>
        <p:spPr>
          <a:xfrm flipV="1">
            <a:off x="5692588" y="2958355"/>
            <a:ext cx="652182" cy="2823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0B4DA88-D457-E14C-86B8-37E5C6BB62B2}"/>
              </a:ext>
            </a:extLst>
          </p:cNvPr>
          <p:cNvSpPr txBox="1"/>
          <p:nvPr/>
        </p:nvSpPr>
        <p:spPr>
          <a:xfrm rot="20119035">
            <a:off x="5847228" y="3109945"/>
            <a:ext cx="80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10cm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6D69883-38D3-9D4D-9A39-E3A4DADF25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662747" y="5182150"/>
            <a:ext cx="1657352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86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, blur&#10;&#10;Description automatically generated">
            <a:extLst>
              <a:ext uri="{FF2B5EF4-FFF2-40B4-BE49-F238E27FC236}">
                <a16:creationId xmlns:a16="http://schemas.microsoft.com/office/drawing/2014/main" id="{BF295E74-9CDD-3145-81D2-0CE0472427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9" r="9403"/>
          <a:stretch/>
        </p:blipFill>
        <p:spPr>
          <a:xfrm rot="16200000">
            <a:off x="2667001" y="-2667002"/>
            <a:ext cx="6857999" cy="12192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67009B-BC46-4C46-B39E-210D51CA3553}"/>
              </a:ext>
            </a:extLst>
          </p:cNvPr>
          <p:cNvSpPr txBox="1"/>
          <p:nvPr/>
        </p:nvSpPr>
        <p:spPr>
          <a:xfrm>
            <a:off x="730536" y="396215"/>
            <a:ext cx="6843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44C1A3"/>
                </a:solidFill>
                <a:latin typeface="Arial Black" panose="020B0A04020102020204" pitchFamily="34" charset="0"/>
              </a:rPr>
              <a:t>ALGAE IMAGE CREDITS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2E04C-61AA-3F41-9876-4762812BBCDC}"/>
              </a:ext>
            </a:extLst>
          </p:cNvPr>
          <p:cNvSpPr txBox="1"/>
          <p:nvPr/>
        </p:nvSpPr>
        <p:spPr>
          <a:xfrm>
            <a:off x="874713" y="1120674"/>
            <a:ext cx="7382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Damsea/Shutterstock</a:t>
            </a:r>
          </a:p>
          <a:p>
            <a:pPr marL="342900" indent="-342900">
              <a:buAutoNum type="arabicPeriod"/>
            </a:pPr>
            <a:r>
              <a:rPr lang="en-US" dirty="0"/>
              <a:t>F.Neidl – Shutterstock</a:t>
            </a:r>
          </a:p>
          <a:p>
            <a:pPr marL="342900" indent="-342900">
              <a:buAutoNum type="arabicPeriod"/>
            </a:pPr>
            <a:r>
              <a:rPr lang="en-US" dirty="0"/>
              <a:t>Elif Bayraktar – Shutterstock</a:t>
            </a:r>
          </a:p>
          <a:p>
            <a:pPr marL="342900" indent="-342900">
              <a:buAutoNum type="arabicPeriod"/>
            </a:pPr>
            <a:r>
              <a:rPr lang="en-US" dirty="0"/>
              <a:t>Apichan Thongkrajang – Shutterstock</a:t>
            </a:r>
          </a:p>
          <a:p>
            <a:pPr marL="342900" indent="-342900">
              <a:buAutoNum type="arabicPeriod"/>
            </a:pPr>
            <a:r>
              <a:rPr lang="en-US" dirty="0"/>
              <a:t>Damsea – Shutterstock</a:t>
            </a:r>
          </a:p>
          <a:p>
            <a:pPr marL="342900" indent="-342900">
              <a:buAutoNum type="arabicPeriod"/>
            </a:pPr>
            <a:r>
              <a:rPr lang="en-US" dirty="0"/>
              <a:t>Maple Ferryman – Shutterstock</a:t>
            </a:r>
          </a:p>
          <a:p>
            <a:pPr marL="342900" indent="-342900">
              <a:buAutoNum type="arabicPeriod"/>
            </a:pPr>
            <a:r>
              <a:rPr lang="en-US" dirty="0"/>
              <a:t>Jubal Harshaw – Shutterstock</a:t>
            </a:r>
          </a:p>
          <a:p>
            <a:pPr marL="342900" indent="-342900">
              <a:buAutoNum type="arabicPeriod"/>
            </a:pPr>
            <a:r>
              <a:rPr lang="en-US" dirty="0"/>
              <a:t>Ethan Daniels - Shutterstock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F9CBC00-3541-564B-8EBD-062C0357A7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662747" y="5182150"/>
            <a:ext cx="1657352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8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diagram&#10;&#10;Description automatically generated">
            <a:extLst>
              <a:ext uri="{FF2B5EF4-FFF2-40B4-BE49-F238E27FC236}">
                <a16:creationId xmlns:a16="http://schemas.microsoft.com/office/drawing/2014/main" id="{BE1BFDB3-D3E0-4848-BBC8-37FB86D07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9172" y="1762791"/>
            <a:ext cx="5015993" cy="3515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85CB97-38C9-8A40-9001-920F2D4FD6D9}"/>
              </a:ext>
            </a:extLst>
          </p:cNvPr>
          <p:cNvSpPr txBox="1"/>
          <p:nvPr/>
        </p:nvSpPr>
        <p:spPr>
          <a:xfrm>
            <a:off x="730536" y="1036715"/>
            <a:ext cx="1080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Scientists estimate there are somewhere between </a:t>
            </a:r>
            <a:r>
              <a:rPr lang="en-AU" b="1" dirty="0">
                <a:solidFill>
                  <a:srgbClr val="44C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30 000 to 1 000 000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different species of algae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F1F2EC-0368-2A4F-9EDF-D2A7A12B1CD7}"/>
              </a:ext>
            </a:extLst>
          </p:cNvPr>
          <p:cNvSpPr/>
          <p:nvPr/>
        </p:nvSpPr>
        <p:spPr>
          <a:xfrm>
            <a:off x="1420408" y="5672075"/>
            <a:ext cx="205674" cy="18825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ECD84-0F87-0749-B9E6-3079A0CE3417}"/>
              </a:ext>
            </a:extLst>
          </p:cNvPr>
          <p:cNvSpPr txBox="1"/>
          <p:nvPr/>
        </p:nvSpPr>
        <p:spPr>
          <a:xfrm>
            <a:off x="1626082" y="5581538"/>
            <a:ext cx="1080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branch on the tree of life with a red dot represents a family containing an algae species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B92D3-3D35-FD48-9CB9-6833EBC5106F}"/>
              </a:ext>
            </a:extLst>
          </p:cNvPr>
          <p:cNvSpPr txBox="1"/>
          <p:nvPr/>
        </p:nvSpPr>
        <p:spPr>
          <a:xfrm>
            <a:off x="8080094" y="4723320"/>
            <a:ext cx="247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You are here</a:t>
            </a:r>
          </a:p>
          <a:p>
            <a:endParaRPr lang="en-US" sz="1200" dirty="0"/>
          </a:p>
          <a:p>
            <a:r>
              <a:rPr lang="en-US" sz="1200" dirty="0"/>
              <a:t>(humans occupy just one branch)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96FD56-0FE8-7948-B079-8CB5B57B52E3}"/>
              </a:ext>
            </a:extLst>
          </p:cNvPr>
          <p:cNvSpPr txBox="1"/>
          <p:nvPr/>
        </p:nvSpPr>
        <p:spPr>
          <a:xfrm>
            <a:off x="730536" y="396215"/>
            <a:ext cx="4755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44C1A3"/>
                </a:solidFill>
                <a:latin typeface="Arial Black" panose="020B0A04020102020204" pitchFamily="34" charset="0"/>
              </a:rPr>
              <a:t>ALGAE DIVERSITY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66BE90E-2FCE-2E40-8BAC-FBBC79B260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662747" y="5182150"/>
            <a:ext cx="1657352" cy="70008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F8C1761-0906-8E45-9EBC-7D6E5DD3C0FD}"/>
              </a:ext>
            </a:extLst>
          </p:cNvPr>
          <p:cNvGrpSpPr/>
          <p:nvPr/>
        </p:nvGrpSpPr>
        <p:grpSpPr>
          <a:xfrm>
            <a:off x="7492895" y="4499612"/>
            <a:ext cx="627840" cy="335880"/>
            <a:chOff x="7492895" y="4499612"/>
            <a:chExt cx="62784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7EF4B0-C396-E84A-9011-D5085C3ECE73}"/>
                    </a:ext>
                  </a:extLst>
                </p14:cNvPr>
                <p14:cNvContentPartPr/>
                <p14:nvPr/>
              </p14:nvContentPartPr>
              <p14:xfrm>
                <a:off x="7504055" y="4521932"/>
                <a:ext cx="616680" cy="313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7EF4B0-C396-E84A-9011-D5085C3ECE7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95415" y="4513292"/>
                  <a:ext cx="634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C7EC3E-4FFE-7241-A5F4-340602AD617A}"/>
                    </a:ext>
                  </a:extLst>
                </p14:cNvPr>
                <p14:cNvContentPartPr/>
                <p14:nvPr/>
              </p14:nvContentPartPr>
              <p14:xfrm>
                <a:off x="7492895" y="4506812"/>
                <a:ext cx="92880" cy="158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C7EC3E-4FFE-7241-A5F4-340602AD61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84255" y="4498172"/>
                  <a:ext cx="110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8D476E1-AF34-3045-81FE-5E2D66CECE9C}"/>
                    </a:ext>
                  </a:extLst>
                </p14:cNvPr>
                <p14:cNvContentPartPr/>
                <p14:nvPr/>
              </p14:nvContentPartPr>
              <p14:xfrm>
                <a:off x="7493255" y="4499612"/>
                <a:ext cx="222120" cy="57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8D476E1-AF34-3045-81FE-5E2D66CECE9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84255" y="4490972"/>
                  <a:ext cx="239760" cy="7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878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food&#10;&#10;Description automatically generated">
            <a:extLst>
              <a:ext uri="{FF2B5EF4-FFF2-40B4-BE49-F238E27FC236}">
                <a16:creationId xmlns:a16="http://schemas.microsoft.com/office/drawing/2014/main" id="{5BA9A12C-3BA4-4C09-A831-72ED435F076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6997D14-25AD-427F-9328-9169FBF7C9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0662747" y="5182150"/>
            <a:ext cx="1657352" cy="700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7F65C-0961-FC4E-AF62-5AF12C4BF172}"/>
              </a:ext>
            </a:extLst>
          </p:cNvPr>
          <p:cNvSpPr txBox="1"/>
          <p:nvPr/>
        </p:nvSpPr>
        <p:spPr>
          <a:xfrm>
            <a:off x="5797865" y="1539659"/>
            <a:ext cx="5000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 Black" panose="020B0A04020102020204" pitchFamily="34" charset="0"/>
              </a:rPr>
              <a:t>IDENTIFYING ALGAE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E1E5B-00EE-B04A-AEBD-0ECDEB266C53}"/>
              </a:ext>
            </a:extLst>
          </p:cNvPr>
          <p:cNvSpPr txBox="1"/>
          <p:nvPr/>
        </p:nvSpPr>
        <p:spPr>
          <a:xfrm>
            <a:off x="5797865" y="2326341"/>
            <a:ext cx="5519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Scientists need a way to identify the different species of algae - especially if they want to use them for biotechnology applications. They do this in one of two ways.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B83EAE-753B-9F44-B632-51EE4CE0B342}"/>
              </a:ext>
            </a:extLst>
          </p:cNvPr>
          <p:cNvSpPr txBox="1"/>
          <p:nvPr/>
        </p:nvSpPr>
        <p:spPr>
          <a:xfrm>
            <a:off x="6464964" y="3801820"/>
            <a:ext cx="4454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Using DNA analysis in the lab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Visual identification under the microscope using a Dichotomous Key </a:t>
            </a:r>
          </a:p>
        </p:txBody>
      </p:sp>
      <p:pic>
        <p:nvPicPr>
          <p:cNvPr id="6" name="Graphic 5" descr="DNA with solid fill">
            <a:extLst>
              <a:ext uri="{FF2B5EF4-FFF2-40B4-BE49-F238E27FC236}">
                <a16:creationId xmlns:a16="http://schemas.microsoft.com/office/drawing/2014/main" id="{28902382-1A6B-484A-9CD3-88CFC0DF3E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05231">
            <a:off x="5909327" y="3672948"/>
            <a:ext cx="538191" cy="538191"/>
          </a:xfrm>
          <a:prstGeom prst="rect">
            <a:avLst/>
          </a:prstGeom>
        </p:spPr>
      </p:pic>
      <p:pic>
        <p:nvPicPr>
          <p:cNvPr id="16" name="Graphic 15" descr="Microscope with solid fill">
            <a:extLst>
              <a:ext uri="{FF2B5EF4-FFF2-40B4-BE49-F238E27FC236}">
                <a16:creationId xmlns:a16="http://schemas.microsoft.com/office/drawing/2014/main" id="{F9D302C2-AE5B-6B47-A370-F6A7A76563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24523" y="4630643"/>
            <a:ext cx="594549" cy="59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7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 up of a green leaf&#10;&#10;Description automatically generated">
            <a:extLst>
              <a:ext uri="{FF2B5EF4-FFF2-40B4-BE49-F238E27FC236}">
                <a16:creationId xmlns:a16="http://schemas.microsoft.com/office/drawing/2014/main" id="{EB241742-A15B-42FB-990E-F006711784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indoor, green, sitting, table&#10;&#10;Description automatically generated">
            <a:extLst>
              <a:ext uri="{FF2B5EF4-FFF2-40B4-BE49-F238E27FC236}">
                <a16:creationId xmlns:a16="http://schemas.microsoft.com/office/drawing/2014/main" id="{CD2C2630-D649-4C77-BF3B-DF85A5BDDD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051114B-4BA3-4B17-9F82-368CBE7ACE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0662747" y="5182150"/>
            <a:ext cx="1657352" cy="7000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8A9A79-AB25-4D6A-A32C-E33CA1C5C013}"/>
              </a:ext>
            </a:extLst>
          </p:cNvPr>
          <p:cNvSpPr txBox="1"/>
          <p:nvPr/>
        </p:nvSpPr>
        <p:spPr>
          <a:xfrm>
            <a:off x="6764616" y="773826"/>
            <a:ext cx="5270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92D050"/>
                </a:solidFill>
                <a:latin typeface="Arial Black" panose="020B0A04020102020204" pitchFamily="34" charset="0"/>
              </a:rPr>
              <a:t>DICHOTOMOUS KEY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EC2A7C5-C0B5-4224-B9BE-8327F1B833B5}"/>
              </a:ext>
            </a:extLst>
          </p:cNvPr>
          <p:cNvSpPr/>
          <p:nvPr/>
        </p:nvSpPr>
        <p:spPr>
          <a:xfrm>
            <a:off x="-24407" y="-44005"/>
            <a:ext cx="4167782" cy="6919670"/>
          </a:xfrm>
          <a:custGeom>
            <a:avLst/>
            <a:gdLst>
              <a:gd name="connsiteX0" fmla="*/ 3043755 w 4167782"/>
              <a:gd name="connsiteY0" fmla="*/ 0 h 6919670"/>
              <a:gd name="connsiteX1" fmla="*/ 3142890 w 4167782"/>
              <a:gd name="connsiteY1" fmla="*/ 0 h 6919670"/>
              <a:gd name="connsiteX2" fmla="*/ 3235064 w 4167782"/>
              <a:gd name="connsiteY2" fmla="*/ 103442 h 6919670"/>
              <a:gd name="connsiteX3" fmla="*/ 4167782 w 4167782"/>
              <a:gd name="connsiteY3" fmla="*/ 2753508 h 6919670"/>
              <a:gd name="connsiteX4" fmla="*/ 83206 w 4167782"/>
              <a:gd name="connsiteY4" fmla="*/ 6919670 h 6919670"/>
              <a:gd name="connsiteX5" fmla="*/ 0 w 4167782"/>
              <a:gd name="connsiteY5" fmla="*/ 6917524 h 6919670"/>
              <a:gd name="connsiteX6" fmla="*/ 0 w 4167782"/>
              <a:gd name="connsiteY6" fmla="*/ 6848545 h 6919670"/>
              <a:gd name="connsiteX7" fmla="*/ 83206 w 4167782"/>
              <a:gd name="connsiteY7" fmla="*/ 6850691 h 6919670"/>
              <a:gd name="connsiteX8" fmla="*/ 4096677 w 4167782"/>
              <a:gd name="connsiteY8" fmla="*/ 2757054 h 6919670"/>
              <a:gd name="connsiteX9" fmla="*/ 3180196 w 4167782"/>
              <a:gd name="connsiteY9" fmla="*/ 153121 h 691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7782" h="6919670">
                <a:moveTo>
                  <a:pt x="3043755" y="0"/>
                </a:moveTo>
                <a:lnTo>
                  <a:pt x="3142890" y="0"/>
                </a:lnTo>
                <a:lnTo>
                  <a:pt x="3235064" y="103442"/>
                </a:lnTo>
                <a:cubicBezTo>
                  <a:pt x="3817752" y="823600"/>
                  <a:pt x="4167782" y="1746861"/>
                  <a:pt x="4167782" y="2753508"/>
                </a:cubicBezTo>
                <a:cubicBezTo>
                  <a:pt x="4167782" y="5054416"/>
                  <a:pt x="2339055" y="6919670"/>
                  <a:pt x="83206" y="6919670"/>
                </a:cubicBezTo>
                <a:lnTo>
                  <a:pt x="0" y="6917524"/>
                </a:lnTo>
                <a:lnTo>
                  <a:pt x="0" y="6848545"/>
                </a:lnTo>
                <a:lnTo>
                  <a:pt x="83206" y="6850691"/>
                </a:lnTo>
                <a:cubicBezTo>
                  <a:pt x="2299785" y="6850691"/>
                  <a:pt x="4096677" y="5017907"/>
                  <a:pt x="4096677" y="2757054"/>
                </a:cubicBezTo>
                <a:cubicBezTo>
                  <a:pt x="4096677" y="1767931"/>
                  <a:pt x="3752741" y="860743"/>
                  <a:pt x="3180196" y="153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D6934-DDB2-4345-A1E0-3CCEBBC8AF35}"/>
              </a:ext>
            </a:extLst>
          </p:cNvPr>
          <p:cNvSpPr txBox="1"/>
          <p:nvPr/>
        </p:nvSpPr>
        <p:spPr>
          <a:xfrm>
            <a:off x="6499281" y="1721224"/>
            <a:ext cx="4545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67E82"/>
                </a:solidFill>
              </a:rPr>
              <a:t>Dichotomous means ‘split into two parts’</a:t>
            </a:r>
          </a:p>
          <a:p>
            <a:endParaRPr lang="en-AU" dirty="0">
              <a:solidFill>
                <a:srgbClr val="267E8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67E82"/>
                </a:solidFill>
              </a:rPr>
              <a:t>A dichotomous key is a stepwise series of statements or questions that have either a yes or no answer.</a:t>
            </a:r>
          </a:p>
          <a:p>
            <a:endParaRPr lang="en-AU" dirty="0">
              <a:solidFill>
                <a:srgbClr val="267E8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67E82"/>
                </a:solidFill>
              </a:rPr>
              <a:t>Depending on the response, you will move to another question, and eventually make your way down the list until you reach your answer. </a:t>
            </a:r>
          </a:p>
          <a:p>
            <a:endParaRPr lang="en-AU" dirty="0">
              <a:solidFill>
                <a:srgbClr val="267E8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67E82"/>
                </a:solidFill>
              </a:rPr>
              <a:t>Dichotomous keys are a fast, cost-effective method for identification when scientists are conducting fieldwork.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08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picture containing water&#10;&#10;Description automatically generated">
            <a:extLst>
              <a:ext uri="{FF2B5EF4-FFF2-40B4-BE49-F238E27FC236}">
                <a16:creationId xmlns:a16="http://schemas.microsoft.com/office/drawing/2014/main" id="{ECEA8781-6157-42D5-8813-EC321B0159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AEED4E4-C122-2B49-A10F-870B124A2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789" y="273049"/>
            <a:ext cx="4874924" cy="6308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1DABE0-1742-7A43-AE18-8AB18B131164}"/>
              </a:ext>
            </a:extLst>
          </p:cNvPr>
          <p:cNvSpPr txBox="1"/>
          <p:nvPr/>
        </p:nvSpPr>
        <p:spPr>
          <a:xfrm>
            <a:off x="433334" y="867306"/>
            <a:ext cx="5000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 Black" panose="020B0A04020102020204" pitchFamily="34" charset="0"/>
              </a:rPr>
              <a:t>EXAMPLE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34643CE-B590-8D45-9313-32EE70F7A0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0662747" y="5182150"/>
            <a:ext cx="1657352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0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A28A9E0B-24D9-42BF-AEF3-6C777ED20086}"/>
              </a:ext>
            </a:extLst>
          </p:cNvPr>
          <p:cNvSpPr txBox="1"/>
          <p:nvPr/>
        </p:nvSpPr>
        <p:spPr>
          <a:xfrm>
            <a:off x="795559" y="424701"/>
            <a:ext cx="5887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37B9BF"/>
                </a:solidFill>
                <a:latin typeface="Arial Black" panose="020B0A04020102020204" pitchFamily="34" charset="0"/>
              </a:rPr>
              <a:t>ACTIVITY INSTRUCTIONS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36B4DBE-6CEC-4DE0-8FAF-C3794CB99682}"/>
              </a:ext>
            </a:extLst>
          </p:cNvPr>
          <p:cNvSpPr txBox="1"/>
          <p:nvPr/>
        </p:nvSpPr>
        <p:spPr>
          <a:xfrm>
            <a:off x="795559" y="2011951"/>
            <a:ext cx="35881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37B9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ONE:</a:t>
            </a:r>
          </a:p>
          <a:p>
            <a:endParaRPr lang="en-GB" sz="1600" b="1" dirty="0">
              <a:solidFill>
                <a:srgbClr val="37B9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>
                <a:solidFill>
                  <a:srgbClr val="37B9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or open </a:t>
            </a:r>
            <a:r>
              <a:rPr lang="en-GB" sz="1600" dirty="0">
                <a:solidFill>
                  <a:srgbClr val="37B9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Amazing Algae </a:t>
            </a:r>
            <a:r>
              <a:rPr lang="en-GB" sz="1600">
                <a:solidFill>
                  <a:srgbClr val="37B9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Worksheet</a:t>
            </a:r>
            <a:endParaRPr lang="en-GB" sz="1600" dirty="0">
              <a:solidFill>
                <a:srgbClr val="37B9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37B9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37B9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TWO:</a:t>
            </a:r>
          </a:p>
          <a:p>
            <a:endParaRPr lang="en-GB" sz="1600" b="1" dirty="0">
              <a:solidFill>
                <a:srgbClr val="37B9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37B9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through each image and identify the algae based upon its visual features using the Dichotomous Key</a:t>
            </a:r>
          </a:p>
        </p:txBody>
      </p:sp>
      <p:pic>
        <p:nvPicPr>
          <p:cNvPr id="70" name="Picture Placeholder 69" descr="A turtle swimming under water&#10;&#10;Description automatically generated">
            <a:extLst>
              <a:ext uri="{FF2B5EF4-FFF2-40B4-BE49-F238E27FC236}">
                <a16:creationId xmlns:a16="http://schemas.microsoft.com/office/drawing/2014/main" id="{BE405D19-8817-4E1A-A397-735BD4145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6182" y="-1"/>
            <a:ext cx="3531105" cy="6858001"/>
          </a:xfrm>
        </p:spPr>
      </p:pic>
      <p:pic>
        <p:nvPicPr>
          <p:cNvPr id="5" name="Picture Placeholder 4" descr="A picture containing plate, table, indoor, dish&#10;&#10;Description automatically generated">
            <a:extLst>
              <a:ext uri="{FF2B5EF4-FFF2-40B4-BE49-F238E27FC236}">
                <a16:creationId xmlns:a16="http://schemas.microsoft.com/office/drawing/2014/main" id="{B99612D1-8283-F54E-AD75-9F6FE736EF1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76200">
            <a:solidFill>
              <a:schemeClr val="bg1"/>
            </a:solidFill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86D1A1A-DAD2-9F41-855B-FC055BA303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0662747" y="5182150"/>
            <a:ext cx="1657352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1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5E6032-F04D-1C4E-B4E2-22904A93B267}"/>
                  </a:ext>
                </a:extLst>
              </p14:cNvPr>
              <p14:cNvContentPartPr/>
              <p14:nvPr/>
            </p14:nvContentPartPr>
            <p14:xfrm>
              <a:off x="2715940" y="188598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5E6032-F04D-1C4E-B4E2-22904A93B2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7940" y="1868341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close - up of a coral reef&#10;&#10;Description automatically generated with medium confidence">
            <a:extLst>
              <a:ext uri="{FF2B5EF4-FFF2-40B4-BE49-F238E27FC236}">
                <a16:creationId xmlns:a16="http://schemas.microsoft.com/office/drawing/2014/main" id="{228DDDE1-57BC-8A41-92A9-FA1BA618FF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1EB023-C157-3342-90DF-DA8B4A6F6D52}"/>
              </a:ext>
            </a:extLst>
          </p:cNvPr>
          <p:cNvCxnSpPr>
            <a:cxnSpLocks/>
          </p:cNvCxnSpPr>
          <p:nvPr/>
        </p:nvCxnSpPr>
        <p:spPr>
          <a:xfrm>
            <a:off x="1035424" y="6575612"/>
            <a:ext cx="6589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E0B3C3-A863-A948-8799-00162A3F8F13}"/>
              </a:ext>
            </a:extLst>
          </p:cNvPr>
          <p:cNvSpPr txBox="1"/>
          <p:nvPr/>
        </p:nvSpPr>
        <p:spPr>
          <a:xfrm>
            <a:off x="1035424" y="6162809"/>
            <a:ext cx="65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9C1A1-8285-4349-8BF5-B9AF1D100DA6}"/>
              </a:ext>
            </a:extLst>
          </p:cNvPr>
          <p:cNvSpPr txBox="1"/>
          <p:nvPr/>
        </p:nvSpPr>
        <p:spPr>
          <a:xfrm>
            <a:off x="370154" y="758325"/>
            <a:ext cx="264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Algae 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C97E59-9A87-C140-B9E0-703F1A6A05CB}"/>
              </a:ext>
            </a:extLst>
          </p:cNvPr>
          <p:cNvSpPr/>
          <p:nvPr/>
        </p:nvSpPr>
        <p:spPr>
          <a:xfrm>
            <a:off x="7819358" y="989157"/>
            <a:ext cx="3394409" cy="3304584"/>
          </a:xfrm>
          <a:prstGeom prst="ellipse">
            <a:avLst/>
          </a:prstGeom>
          <a:solidFill>
            <a:srgbClr val="37B9B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3DD20-9030-2646-B96F-D007CBEE0646}"/>
              </a:ext>
            </a:extLst>
          </p:cNvPr>
          <p:cNvSpPr txBox="1"/>
          <p:nvPr/>
        </p:nvSpPr>
        <p:spPr>
          <a:xfrm>
            <a:off x="8081681" y="1610397"/>
            <a:ext cx="28969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FUN FACT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When added to cattle feed, this algae has been shown to reduce the methane emissions of a burping cow by up to 80%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CB4141-006B-4A42-A701-0B72E38B842E}"/>
              </a:ext>
            </a:extLst>
          </p:cNvPr>
          <p:cNvSpPr/>
          <p:nvPr/>
        </p:nvSpPr>
        <p:spPr>
          <a:xfrm>
            <a:off x="10525969" y="3665268"/>
            <a:ext cx="348019" cy="348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32A0F2-D9A9-714F-9AD2-47C4CCCB55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0662747" y="5182150"/>
            <a:ext cx="1657352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8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- up of a plant&#10;&#10;Description automatically generated with medium confidence">
            <a:extLst>
              <a:ext uri="{FF2B5EF4-FFF2-40B4-BE49-F238E27FC236}">
                <a16:creationId xmlns:a16="http://schemas.microsoft.com/office/drawing/2014/main" id="{7E26F648-D024-D24C-AB27-63B9C84F36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333"/>
          <a:stretch/>
        </p:blipFill>
        <p:spPr>
          <a:xfrm>
            <a:off x="0" y="-914401"/>
            <a:ext cx="12192001" cy="7772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A532EE-34BB-8648-A214-4682322207AD}"/>
              </a:ext>
            </a:extLst>
          </p:cNvPr>
          <p:cNvSpPr txBox="1"/>
          <p:nvPr/>
        </p:nvSpPr>
        <p:spPr>
          <a:xfrm>
            <a:off x="370154" y="758325"/>
            <a:ext cx="264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Algae 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12CCA7-BDF7-5841-BDA0-2045CA2AAADF}"/>
              </a:ext>
            </a:extLst>
          </p:cNvPr>
          <p:cNvCxnSpPr>
            <a:cxnSpLocks/>
          </p:cNvCxnSpPr>
          <p:nvPr/>
        </p:nvCxnSpPr>
        <p:spPr>
          <a:xfrm>
            <a:off x="9640237" y="6032574"/>
            <a:ext cx="1037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0402437-B456-AC42-917C-2572CFD17590}"/>
              </a:ext>
            </a:extLst>
          </p:cNvPr>
          <p:cNvSpPr txBox="1"/>
          <p:nvPr/>
        </p:nvSpPr>
        <p:spPr>
          <a:xfrm>
            <a:off x="9746917" y="6075955"/>
            <a:ext cx="93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100 </a:t>
            </a:r>
            <a:r>
              <a:rPr lang="el-GR" dirty="0">
                <a:solidFill>
                  <a:schemeClr val="bg1"/>
                </a:solidFill>
              </a:rPr>
              <a:t>μ</a:t>
            </a:r>
            <a:r>
              <a:rPr lang="en-AU" dirty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EF7B50C-F432-764C-9607-52E12358D9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662747" y="5182150"/>
            <a:ext cx="1657352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9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963743B-1ACC-0646-8818-DB4C993396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CF455E-D059-7743-B730-95EF517A3909}"/>
              </a:ext>
            </a:extLst>
          </p:cNvPr>
          <p:cNvSpPr txBox="1"/>
          <p:nvPr/>
        </p:nvSpPr>
        <p:spPr>
          <a:xfrm>
            <a:off x="445701" y="689909"/>
            <a:ext cx="264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DCF4EE"/>
                </a:highlight>
              </a:rPr>
              <a:t>Algae 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849D39-04EF-3044-A1BD-4A849D327D22}"/>
              </a:ext>
            </a:extLst>
          </p:cNvPr>
          <p:cNvCxnSpPr>
            <a:cxnSpLocks/>
          </p:cNvCxnSpPr>
          <p:nvPr/>
        </p:nvCxnSpPr>
        <p:spPr>
          <a:xfrm>
            <a:off x="10506636" y="6521824"/>
            <a:ext cx="32609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0EA020F-17D8-1C42-BC64-34B380D1AF02}"/>
              </a:ext>
            </a:extLst>
          </p:cNvPr>
          <p:cNvSpPr txBox="1"/>
          <p:nvPr/>
        </p:nvSpPr>
        <p:spPr>
          <a:xfrm>
            <a:off x="10376689" y="6494561"/>
            <a:ext cx="91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DCF0F5"/>
                </a:highlight>
              </a:rPr>
              <a:t>10 </a:t>
            </a:r>
            <a:r>
              <a:rPr lang="el-GR" dirty="0">
                <a:highlight>
                  <a:srgbClr val="DCF0F5"/>
                </a:highlight>
              </a:rPr>
              <a:t>μ</a:t>
            </a:r>
            <a:r>
              <a:rPr lang="en-AU" dirty="0">
                <a:highlight>
                  <a:srgbClr val="DCF0F5"/>
                </a:highlight>
              </a:rPr>
              <a:t>m</a:t>
            </a:r>
            <a:endParaRPr lang="en-US" dirty="0">
              <a:highlight>
                <a:srgbClr val="DCF0F5"/>
              </a:highligh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E06541-1912-E04D-9A10-5E88F28CA534}"/>
              </a:ext>
            </a:extLst>
          </p:cNvPr>
          <p:cNvSpPr/>
          <p:nvPr/>
        </p:nvSpPr>
        <p:spPr>
          <a:xfrm>
            <a:off x="7819358" y="989157"/>
            <a:ext cx="3394409" cy="3304584"/>
          </a:xfrm>
          <a:prstGeom prst="ellipse">
            <a:avLst/>
          </a:prstGeom>
          <a:solidFill>
            <a:srgbClr val="37A76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C28F4-5E95-9843-9182-10E5CFD1C738}"/>
              </a:ext>
            </a:extLst>
          </p:cNvPr>
          <p:cNvSpPr txBox="1"/>
          <p:nvPr/>
        </p:nvSpPr>
        <p:spPr>
          <a:xfrm>
            <a:off x="7973531" y="1504763"/>
            <a:ext cx="3005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FUN FACT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This algae can be found both in aquatic environments as well as in soil and is often referred to as </a:t>
            </a:r>
            <a:r>
              <a:rPr lang="en-US" i="1" dirty="0">
                <a:solidFill>
                  <a:schemeClr val="bg1"/>
                </a:solidFill>
              </a:rPr>
              <a:t>witch’s jelly </a:t>
            </a:r>
            <a:r>
              <a:rPr lang="en-US" dirty="0">
                <a:solidFill>
                  <a:schemeClr val="bg1"/>
                </a:solidFill>
              </a:rPr>
              <a:t>or </a:t>
            </a:r>
            <a:r>
              <a:rPr lang="en-US" i="1" dirty="0">
                <a:solidFill>
                  <a:schemeClr val="bg1"/>
                </a:solidFill>
              </a:rPr>
              <a:t>star slime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93EABB-993E-924F-B94E-578DD98361DA}"/>
              </a:ext>
            </a:extLst>
          </p:cNvPr>
          <p:cNvSpPr/>
          <p:nvPr/>
        </p:nvSpPr>
        <p:spPr>
          <a:xfrm>
            <a:off x="10106203" y="3646279"/>
            <a:ext cx="872386" cy="8723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4A75AD-1A53-5E46-95D5-1949AA28B6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662747" y="5182150"/>
            <a:ext cx="1657352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5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ircle">
      <a:majorFont>
        <a:latin typeface="Abel"/>
        <a:ea typeface=""/>
        <a:cs typeface=""/>
      </a:majorFont>
      <a:minorFont>
        <a:latin typeface="A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25899</TotalTime>
  <Words>401</Words>
  <Application>Microsoft Macintosh PowerPoint</Application>
  <PresentationFormat>Widescreen</PresentationFormat>
  <Paragraphs>79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Abel</vt:lpstr>
      <vt:lpstr>Arial</vt:lpstr>
      <vt:lpstr>Arial Black</vt:lpstr>
      <vt:lpstr>Calibri</vt:lpstr>
      <vt:lpstr>Courier New</vt:lpstr>
      <vt:lpstr>DINOT-Black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Rachael.Scott@uts.edu.au</dc:creator>
  <cp:lastModifiedBy>Rachael Scott</cp:lastModifiedBy>
  <cp:revision>357</cp:revision>
  <cp:lastPrinted>2019-07-25T16:24:50Z</cp:lastPrinted>
  <dcterms:created xsi:type="dcterms:W3CDTF">2019-07-25T14:33:12Z</dcterms:created>
  <dcterms:modified xsi:type="dcterms:W3CDTF">2021-02-02T00:32:51Z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2021-02-01T22:29:31Z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95669628-ae43-46bb-b606-cf1a9a382ee0</vt:lpwstr>
  </property>
  <property fmtid="{D5CDD505-2E9C-101B-9397-08002B2CF9AE}" pid="8" name="MSIP_Label_51a6c3db-1667-4f49-995a-8b9973972958_ContentBits">
    <vt:lpwstr>0</vt:lpwstr>
  </property>
</Properties>
</file>