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18"/>
  </p:notesMasterIdLst>
  <p:handoutMasterIdLst>
    <p:handoutMasterId r:id="rId19"/>
  </p:handoutMasterIdLst>
  <p:sldIdLst>
    <p:sldId id="345" r:id="rId2"/>
    <p:sldId id="383" r:id="rId3"/>
    <p:sldId id="386" r:id="rId4"/>
    <p:sldId id="381" r:id="rId5"/>
    <p:sldId id="387" r:id="rId6"/>
    <p:sldId id="384" r:id="rId7"/>
    <p:sldId id="379" r:id="rId8"/>
    <p:sldId id="388" r:id="rId9"/>
    <p:sldId id="385" r:id="rId10"/>
    <p:sldId id="389" r:id="rId11"/>
    <p:sldId id="390" r:id="rId12"/>
    <p:sldId id="392" r:id="rId13"/>
    <p:sldId id="393" r:id="rId14"/>
    <p:sldId id="395" r:id="rId15"/>
    <p:sldId id="394" r:id="rId16"/>
    <p:sldId id="3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afbk8uLdw8xF9Wu2pgmvg==" hashData="oEk1yEqJBYSv3UGsqg6KI3UP4oH9lXQb3gsc0XkFS5GFZfLpvhXAA0vGT39eb8f4sq5f+1X9OCFjMXO3N2A+yQ=="/>
  <p:extLst>
    <p:ext uri="{521415D9-36F7-43E2-AB2F-B90AF26B5E84}">
      <p14:sectionLst xmlns:p14="http://schemas.microsoft.com/office/powerpoint/2010/main">
        <p14:section name="Exploring Photosynthesis" id="{30F0CE2B-C7F5-43BC-BED4-44A22E608E2B}">
          <p14:sldIdLst>
            <p14:sldId id="345"/>
            <p14:sldId id="383"/>
            <p14:sldId id="386"/>
            <p14:sldId id="381"/>
            <p14:sldId id="387"/>
            <p14:sldId id="384"/>
            <p14:sldId id="379"/>
            <p14:sldId id="388"/>
            <p14:sldId id="385"/>
            <p14:sldId id="389"/>
            <p14:sldId id="390"/>
            <p14:sldId id="392"/>
            <p14:sldId id="393"/>
            <p14:sldId id="395"/>
            <p14:sldId id="394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9BF"/>
    <a:srgbClr val="00B050"/>
    <a:srgbClr val="4EB3CF"/>
    <a:srgbClr val="44C1A3"/>
    <a:srgbClr val="267E82"/>
    <a:srgbClr val="37A76F"/>
    <a:srgbClr val="226845"/>
    <a:srgbClr val="DFF1D3"/>
    <a:srgbClr val="DCF0F5"/>
    <a:srgbClr val="DC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89445" autoAdjust="0"/>
  </p:normalViewPr>
  <p:slideViewPr>
    <p:cSldViewPr snapToGrid="0" snapToObjects="1">
      <p:cViewPr varScale="1">
        <p:scale>
          <a:sx n="95" d="100"/>
          <a:sy n="95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17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19229A-761E-440B-9FA4-59E657734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769C9-D2AC-4EF0-B0D6-84C5021FE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D5D35-4C27-40FA-91B4-9C623D20D3C8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8CDE1-367B-410B-BF15-761BDBC767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5A84D-999F-4932-88C6-592B0406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F4073-2478-41A6-9F42-20F4D4EC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CC242-C852-425E-9135-8A35B33C80BE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1A7DF-F14E-4E59-A27F-25E182F8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0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1A7DF-F14E-4E59-A27F-25E182F815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p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BCDD6E-0F9B-4D29-B938-1269A44EB8D0}"/>
              </a:ext>
            </a:extLst>
          </p:cNvPr>
          <p:cNvSpPr/>
          <p:nvPr userDrawn="1"/>
        </p:nvSpPr>
        <p:spPr>
          <a:xfrm>
            <a:off x="0" y="1"/>
            <a:ext cx="874713" cy="1460318"/>
          </a:xfrm>
          <a:custGeom>
            <a:avLst/>
            <a:gdLst>
              <a:gd name="connsiteX0" fmla="*/ 0 w 874713"/>
              <a:gd name="connsiteY0" fmla="*/ 0 h 1460318"/>
              <a:gd name="connsiteX1" fmla="*/ 789264 w 874713"/>
              <a:gd name="connsiteY1" fmla="*/ 0 h 1460318"/>
              <a:gd name="connsiteX2" fmla="*/ 791379 w 874713"/>
              <a:gd name="connsiteY2" fmla="*/ 4391 h 1460318"/>
              <a:gd name="connsiteX3" fmla="*/ 874713 w 874713"/>
              <a:gd name="connsiteY3" fmla="*/ 417158 h 1460318"/>
              <a:gd name="connsiteX4" fmla="*/ 27996 w 874713"/>
              <a:gd name="connsiteY4" fmla="*/ 1456045 h 1460318"/>
              <a:gd name="connsiteX5" fmla="*/ 0 w 874713"/>
              <a:gd name="connsiteY5" fmla="*/ 1460318 h 14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713" h="1460318">
                <a:moveTo>
                  <a:pt x="0" y="0"/>
                </a:moveTo>
                <a:lnTo>
                  <a:pt x="789264" y="0"/>
                </a:lnTo>
                <a:lnTo>
                  <a:pt x="791379" y="4391"/>
                </a:lnTo>
                <a:cubicBezTo>
                  <a:pt x="845040" y="131259"/>
                  <a:pt x="874713" y="270744"/>
                  <a:pt x="874713" y="417158"/>
                </a:cubicBezTo>
                <a:cubicBezTo>
                  <a:pt x="874713" y="929610"/>
                  <a:pt x="511216" y="1357164"/>
                  <a:pt x="27996" y="1456045"/>
                </a:cubicBezTo>
                <a:lnTo>
                  <a:pt x="0" y="1460318"/>
                </a:lnTo>
                <a:close/>
              </a:path>
            </a:pathLst>
          </a:custGeom>
          <a:pattFill prst="ltDnDiag">
            <a:fgClr>
              <a:srgbClr val="99CB3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15C2F9-C66F-491A-ABB8-0528A4D7447F}"/>
              </a:ext>
            </a:extLst>
          </p:cNvPr>
          <p:cNvSpPr/>
          <p:nvPr userDrawn="1"/>
        </p:nvSpPr>
        <p:spPr>
          <a:xfrm>
            <a:off x="5688860" y="1"/>
            <a:ext cx="6503140" cy="6857999"/>
          </a:xfrm>
          <a:custGeom>
            <a:avLst/>
            <a:gdLst>
              <a:gd name="connsiteX0" fmla="*/ 1592835 w 6503140"/>
              <a:gd name="connsiteY0" fmla="*/ 0 h 6857999"/>
              <a:gd name="connsiteX1" fmla="*/ 6503140 w 6503140"/>
              <a:gd name="connsiteY1" fmla="*/ 0 h 6857999"/>
              <a:gd name="connsiteX2" fmla="*/ 6503140 w 6503140"/>
              <a:gd name="connsiteY2" fmla="*/ 6857999 h 6857999"/>
              <a:gd name="connsiteX3" fmla="*/ 1592837 w 6503140"/>
              <a:gd name="connsiteY3" fmla="*/ 6857999 h 6857999"/>
              <a:gd name="connsiteX4" fmla="*/ 1470958 w 6503140"/>
              <a:gd name="connsiteY4" fmla="*/ 6752425 h 6857999"/>
              <a:gd name="connsiteX5" fmla="*/ 0 w 6503140"/>
              <a:gd name="connsiteY5" fmla="*/ 3428999 h 6857999"/>
              <a:gd name="connsiteX6" fmla="*/ 1470958 w 6503140"/>
              <a:gd name="connsiteY6" fmla="*/ 1055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3140" h="6857999">
                <a:moveTo>
                  <a:pt x="1592835" y="0"/>
                </a:moveTo>
                <a:lnTo>
                  <a:pt x="6503140" y="0"/>
                </a:lnTo>
                <a:lnTo>
                  <a:pt x="6503140" y="6857999"/>
                </a:lnTo>
                <a:lnTo>
                  <a:pt x="1592837" y="6857999"/>
                </a:lnTo>
                <a:lnTo>
                  <a:pt x="1470958" y="6752425"/>
                </a:lnTo>
                <a:cubicBezTo>
                  <a:pt x="567318" y="5931117"/>
                  <a:pt x="0" y="4746310"/>
                  <a:pt x="0" y="3428999"/>
                </a:cubicBezTo>
                <a:cubicBezTo>
                  <a:pt x="0" y="2111688"/>
                  <a:pt x="567318" y="926881"/>
                  <a:pt x="1470958" y="1055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D7271A-89D7-4A3D-B331-F307AFDB5918}"/>
              </a:ext>
            </a:extLst>
          </p:cNvPr>
          <p:cNvSpPr/>
          <p:nvPr userDrawn="1"/>
        </p:nvSpPr>
        <p:spPr>
          <a:xfrm>
            <a:off x="4913497" y="4959019"/>
            <a:ext cx="1796901" cy="1796901"/>
          </a:xfrm>
          <a:prstGeom prst="ellipse">
            <a:avLst/>
          </a:prstGeom>
          <a:pattFill prst="dkDnDiag">
            <a:fgClr>
              <a:srgbClr val="44C1A3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C0D902-479C-4A4B-85DD-04DDB5F45C06}"/>
              </a:ext>
            </a:extLst>
          </p:cNvPr>
          <p:cNvSpPr/>
          <p:nvPr userDrawn="1"/>
        </p:nvSpPr>
        <p:spPr>
          <a:xfrm>
            <a:off x="4718740" y="5966274"/>
            <a:ext cx="789646" cy="789646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2C97C6-F268-4A6F-9A65-4E8EE1617DA9}"/>
              </a:ext>
            </a:extLst>
          </p:cNvPr>
          <p:cNvSpPr/>
          <p:nvPr userDrawn="1"/>
        </p:nvSpPr>
        <p:spPr>
          <a:xfrm>
            <a:off x="104692" y="1099185"/>
            <a:ext cx="496887" cy="496887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F2884CD-531A-4444-890E-F15DA8055D8D}"/>
              </a:ext>
            </a:extLst>
          </p:cNvPr>
          <p:cNvSpPr/>
          <p:nvPr userDrawn="1"/>
        </p:nvSpPr>
        <p:spPr>
          <a:xfrm>
            <a:off x="2576688" y="3130902"/>
            <a:ext cx="3400320" cy="3400320"/>
          </a:xfrm>
          <a:prstGeom prst="ellipse">
            <a:avLst/>
          </a:prstGeom>
          <a:pattFill prst="dkDn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C4B40B-8BA2-48C6-B361-6EAF8127D6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483" y="-25553"/>
            <a:ext cx="6413896" cy="4958352"/>
          </a:xfrm>
          <a:custGeom>
            <a:avLst/>
            <a:gdLst>
              <a:gd name="connsiteX0" fmla="*/ 0 w 6413896"/>
              <a:gd name="connsiteY0" fmla="*/ 0 h 4958352"/>
              <a:gd name="connsiteX1" fmla="*/ 6063433 w 6413896"/>
              <a:gd name="connsiteY1" fmla="*/ 0 h 4958352"/>
              <a:gd name="connsiteX2" fmla="*/ 6142730 w 6413896"/>
              <a:gd name="connsiteY2" fmla="*/ 164612 h 4958352"/>
              <a:gd name="connsiteX3" fmla="*/ 6413896 w 6413896"/>
              <a:gd name="connsiteY3" fmla="*/ 1507744 h 4958352"/>
              <a:gd name="connsiteX4" fmla="*/ 2963288 w 6413896"/>
              <a:gd name="connsiteY4" fmla="*/ 4958352 h 4958352"/>
              <a:gd name="connsiteX5" fmla="*/ 101990 w 6413896"/>
              <a:gd name="connsiteY5" fmla="*/ 3437012 h 4958352"/>
              <a:gd name="connsiteX6" fmla="*/ 0 w 6413896"/>
              <a:gd name="connsiteY6" fmla="*/ 3269132 h 495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3896" h="4958352">
                <a:moveTo>
                  <a:pt x="0" y="0"/>
                </a:moveTo>
                <a:lnTo>
                  <a:pt x="6063433" y="0"/>
                </a:lnTo>
                <a:lnTo>
                  <a:pt x="6142730" y="164612"/>
                </a:lnTo>
                <a:cubicBezTo>
                  <a:pt x="6317341" y="577437"/>
                  <a:pt x="6413896" y="1031315"/>
                  <a:pt x="6413896" y="1507744"/>
                </a:cubicBezTo>
                <a:cubicBezTo>
                  <a:pt x="6413896" y="3413462"/>
                  <a:pt x="4869006" y="4958352"/>
                  <a:pt x="2963288" y="4958352"/>
                </a:cubicBezTo>
                <a:cubicBezTo>
                  <a:pt x="1772214" y="4958352"/>
                  <a:pt x="722089" y="4354880"/>
                  <a:pt x="101990" y="3437012"/>
                </a:cubicBezTo>
                <a:lnTo>
                  <a:pt x="0" y="326913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2FD3D-6F42-4850-80E8-7F66F52C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0010" y="3446663"/>
            <a:ext cx="3521075" cy="190473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tx1"/>
                </a:solidFill>
              </a:defRPr>
            </a:lvl2pPr>
            <a:lvl3pPr marL="914400" indent="0" algn="l"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None/>
              <a:defRPr sz="1100">
                <a:solidFill>
                  <a:schemeClr val="tx1"/>
                </a:solidFill>
              </a:defRPr>
            </a:lvl4pPr>
            <a:lvl5pPr marL="1828800" indent="0" algn="l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A8B97A8-00F0-41A1-957C-37A5D9FA3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010" y="1429032"/>
            <a:ext cx="3521075" cy="2017631"/>
          </a:xfrm>
        </p:spPr>
        <p:txBody>
          <a:bodyPr anchor="t">
            <a:noAutofit/>
          </a:bodyPr>
          <a:lstStyle>
            <a:lvl1pPr algn="l">
              <a:defRPr sz="72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67D9BD-23BA-4F43-9BE2-A1AA591A40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483" y="-25553"/>
            <a:ext cx="4154858" cy="6901216"/>
          </a:xfrm>
          <a:custGeom>
            <a:avLst/>
            <a:gdLst>
              <a:gd name="connsiteX0" fmla="*/ 0 w 4154858"/>
              <a:gd name="connsiteY0" fmla="*/ 0 h 6901216"/>
              <a:gd name="connsiteX1" fmla="*/ 3112039 w 4154858"/>
              <a:gd name="connsiteY1" fmla="*/ 0 h 6901216"/>
              <a:gd name="connsiteX2" fmla="*/ 3206091 w 4154858"/>
              <a:gd name="connsiteY2" fmla="*/ 103483 h 6901216"/>
              <a:gd name="connsiteX3" fmla="*/ 4154858 w 4154858"/>
              <a:gd name="connsiteY3" fmla="*/ 2746358 h 6901216"/>
              <a:gd name="connsiteX4" fmla="*/ 0 w 4154858"/>
              <a:gd name="connsiteY4" fmla="*/ 6901216 h 69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858" h="6901216">
                <a:moveTo>
                  <a:pt x="0" y="0"/>
                </a:moveTo>
                <a:lnTo>
                  <a:pt x="3112039" y="0"/>
                </a:lnTo>
                <a:lnTo>
                  <a:pt x="3206091" y="103483"/>
                </a:lnTo>
                <a:cubicBezTo>
                  <a:pt x="3798806" y="821687"/>
                  <a:pt x="4154858" y="1742442"/>
                  <a:pt x="4154858" y="2746358"/>
                </a:cubicBezTo>
                <a:cubicBezTo>
                  <a:pt x="4154858" y="5041023"/>
                  <a:pt x="2294665" y="6901216"/>
                  <a:pt x="0" y="69012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A4605E-E658-4851-8EDC-E397A9C8FFB7}"/>
              </a:ext>
            </a:extLst>
          </p:cNvPr>
          <p:cNvSpPr/>
          <p:nvPr userDrawn="1"/>
        </p:nvSpPr>
        <p:spPr>
          <a:xfrm>
            <a:off x="4549288" y="5509050"/>
            <a:ext cx="1022172" cy="1022172"/>
          </a:xfrm>
          <a:prstGeom prst="ellipse">
            <a:avLst/>
          </a:prstGeom>
          <a:solidFill>
            <a:srgbClr val="67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E7F47D-4241-4EED-B810-4E0818469831}"/>
              </a:ext>
            </a:extLst>
          </p:cNvPr>
          <p:cNvSpPr/>
          <p:nvPr userDrawn="1"/>
        </p:nvSpPr>
        <p:spPr>
          <a:xfrm>
            <a:off x="5711922" y="5896089"/>
            <a:ext cx="465741" cy="465741"/>
          </a:xfrm>
          <a:prstGeom prst="ellipse">
            <a:avLst/>
          </a:prstGeom>
          <a:solidFill>
            <a:srgbClr val="99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9D50EF-48F2-4767-ADC3-BE78863E01C8}"/>
              </a:ext>
            </a:extLst>
          </p:cNvPr>
          <p:cNvSpPr/>
          <p:nvPr userDrawn="1"/>
        </p:nvSpPr>
        <p:spPr>
          <a:xfrm>
            <a:off x="-24407" y="-44005"/>
            <a:ext cx="4167782" cy="6919670"/>
          </a:xfrm>
          <a:custGeom>
            <a:avLst/>
            <a:gdLst>
              <a:gd name="connsiteX0" fmla="*/ 3043755 w 4167782"/>
              <a:gd name="connsiteY0" fmla="*/ 0 h 6919670"/>
              <a:gd name="connsiteX1" fmla="*/ 3142890 w 4167782"/>
              <a:gd name="connsiteY1" fmla="*/ 0 h 6919670"/>
              <a:gd name="connsiteX2" fmla="*/ 3235064 w 4167782"/>
              <a:gd name="connsiteY2" fmla="*/ 103442 h 6919670"/>
              <a:gd name="connsiteX3" fmla="*/ 4167782 w 4167782"/>
              <a:gd name="connsiteY3" fmla="*/ 2753508 h 6919670"/>
              <a:gd name="connsiteX4" fmla="*/ 83206 w 4167782"/>
              <a:gd name="connsiteY4" fmla="*/ 6919670 h 6919670"/>
              <a:gd name="connsiteX5" fmla="*/ 0 w 4167782"/>
              <a:gd name="connsiteY5" fmla="*/ 6917524 h 6919670"/>
              <a:gd name="connsiteX6" fmla="*/ 0 w 4167782"/>
              <a:gd name="connsiteY6" fmla="*/ 6848545 h 6919670"/>
              <a:gd name="connsiteX7" fmla="*/ 83206 w 4167782"/>
              <a:gd name="connsiteY7" fmla="*/ 6850691 h 6919670"/>
              <a:gd name="connsiteX8" fmla="*/ 4096677 w 4167782"/>
              <a:gd name="connsiteY8" fmla="*/ 2757054 h 6919670"/>
              <a:gd name="connsiteX9" fmla="*/ 3180196 w 4167782"/>
              <a:gd name="connsiteY9" fmla="*/ 153121 h 69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7782" h="6919670">
                <a:moveTo>
                  <a:pt x="3043755" y="0"/>
                </a:moveTo>
                <a:lnTo>
                  <a:pt x="3142890" y="0"/>
                </a:lnTo>
                <a:lnTo>
                  <a:pt x="3235064" y="103442"/>
                </a:lnTo>
                <a:cubicBezTo>
                  <a:pt x="3817752" y="823600"/>
                  <a:pt x="4167782" y="1746861"/>
                  <a:pt x="4167782" y="2753508"/>
                </a:cubicBezTo>
                <a:cubicBezTo>
                  <a:pt x="4167782" y="5054416"/>
                  <a:pt x="2339055" y="6919670"/>
                  <a:pt x="83206" y="6919670"/>
                </a:cubicBezTo>
                <a:lnTo>
                  <a:pt x="0" y="6917524"/>
                </a:lnTo>
                <a:lnTo>
                  <a:pt x="0" y="6848545"/>
                </a:lnTo>
                <a:lnTo>
                  <a:pt x="83206" y="6850691"/>
                </a:lnTo>
                <a:cubicBezTo>
                  <a:pt x="2299785" y="6850691"/>
                  <a:pt x="4096677" y="5017907"/>
                  <a:pt x="4096677" y="2757054"/>
                </a:cubicBezTo>
                <a:cubicBezTo>
                  <a:pt x="4096677" y="1767931"/>
                  <a:pt x="3752741" y="860743"/>
                  <a:pt x="3180196" y="153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852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D46F98-FD86-4B66-B4A8-9186ED81CACE}"/>
              </a:ext>
            </a:extLst>
          </p:cNvPr>
          <p:cNvSpPr/>
          <p:nvPr userDrawn="1"/>
        </p:nvSpPr>
        <p:spPr>
          <a:xfrm>
            <a:off x="4991467" y="0"/>
            <a:ext cx="7200533" cy="6577951"/>
          </a:xfrm>
          <a:custGeom>
            <a:avLst/>
            <a:gdLst>
              <a:gd name="connsiteX0" fmla="*/ 227583 w 7200533"/>
              <a:gd name="connsiteY0" fmla="*/ 0 h 6577951"/>
              <a:gd name="connsiteX1" fmla="*/ 7200533 w 7200533"/>
              <a:gd name="connsiteY1" fmla="*/ 0 h 6577951"/>
              <a:gd name="connsiteX2" fmla="*/ 7200533 w 7200533"/>
              <a:gd name="connsiteY2" fmla="*/ 6109263 h 6577951"/>
              <a:gd name="connsiteX3" fmla="*/ 7045347 w 7200533"/>
              <a:gd name="connsiteY3" fmla="*/ 6179421 h 6577951"/>
              <a:gd name="connsiteX4" fmla="*/ 5332320 w 7200533"/>
              <a:gd name="connsiteY4" fmla="*/ 6571353 h 6577951"/>
              <a:gd name="connsiteX5" fmla="*/ 5071391 w 7200533"/>
              <a:gd name="connsiteY5" fmla="*/ 6577951 h 6577951"/>
              <a:gd name="connsiteX6" fmla="*/ 5071307 w 7200533"/>
              <a:gd name="connsiteY6" fmla="*/ 6577951 h 6577951"/>
              <a:gd name="connsiteX7" fmla="*/ 4810378 w 7200533"/>
              <a:gd name="connsiteY7" fmla="*/ 6571353 h 6577951"/>
              <a:gd name="connsiteX8" fmla="*/ 0 w 7200533"/>
              <a:gd name="connsiteY8" fmla="*/ 1506603 h 6577951"/>
              <a:gd name="connsiteX9" fmla="*/ 159660 w 7200533"/>
              <a:gd name="connsiteY9" fmla="*/ 239194 h 65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533" h="6577951">
                <a:moveTo>
                  <a:pt x="227583" y="0"/>
                </a:moveTo>
                <a:lnTo>
                  <a:pt x="7200533" y="0"/>
                </a:lnTo>
                <a:lnTo>
                  <a:pt x="7200533" y="6109263"/>
                </a:lnTo>
                <a:lnTo>
                  <a:pt x="7045347" y="6179421"/>
                </a:lnTo>
                <a:cubicBezTo>
                  <a:pt x="6514460" y="6403967"/>
                  <a:pt x="5937379" y="6540683"/>
                  <a:pt x="5332320" y="6571353"/>
                </a:cubicBezTo>
                <a:lnTo>
                  <a:pt x="5071391" y="6577951"/>
                </a:lnTo>
                <a:lnTo>
                  <a:pt x="5071307" y="6577951"/>
                </a:lnTo>
                <a:lnTo>
                  <a:pt x="4810378" y="6571353"/>
                </a:lnTo>
                <a:cubicBezTo>
                  <a:pt x="2130830" y="6435527"/>
                  <a:pt x="0" y="4219906"/>
                  <a:pt x="0" y="1506603"/>
                </a:cubicBezTo>
                <a:cubicBezTo>
                  <a:pt x="0" y="1068974"/>
                  <a:pt x="55433" y="644291"/>
                  <a:pt x="159660" y="2391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158" y="1846334"/>
            <a:ext cx="2849796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2FD3D-6F42-4850-80E8-7F66F52C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0010" y="2596835"/>
            <a:ext cx="3521075" cy="1904734"/>
          </a:xfrm>
        </p:spPr>
        <p:txBody>
          <a:bodyPr anchor="t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400">
                <a:solidFill>
                  <a:schemeClr val="bg1"/>
                </a:solidFill>
              </a:defRPr>
            </a:lvl2pPr>
            <a:lvl3pPr marL="914400" indent="0" algn="r">
              <a:buNone/>
              <a:defRPr sz="1200">
                <a:solidFill>
                  <a:schemeClr val="bg1"/>
                </a:solidFill>
              </a:defRPr>
            </a:lvl3pPr>
            <a:lvl4pPr marL="1371600" indent="0" algn="r">
              <a:buNone/>
              <a:defRPr sz="1100">
                <a:solidFill>
                  <a:schemeClr val="bg1"/>
                </a:solidFill>
              </a:defRPr>
            </a:lvl4pPr>
            <a:lvl5pPr marL="1828800" indent="0" algn="r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A8B97A8-00F0-41A1-957C-37A5D9FA3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0010" y="579204"/>
            <a:ext cx="3521075" cy="2017631"/>
          </a:xfrm>
        </p:spPr>
        <p:txBody>
          <a:bodyPr anchor="t">
            <a:noAutofit/>
          </a:bodyPr>
          <a:lstStyle>
            <a:lvl1pPr algn="r">
              <a:defRPr sz="7200" b="1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A4605E-E658-4851-8EDC-E397A9C8FFB7}"/>
              </a:ext>
            </a:extLst>
          </p:cNvPr>
          <p:cNvSpPr/>
          <p:nvPr userDrawn="1"/>
        </p:nvSpPr>
        <p:spPr>
          <a:xfrm>
            <a:off x="6666144" y="5197712"/>
            <a:ext cx="872386" cy="87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E7F47D-4241-4EED-B810-4E0818469831}"/>
              </a:ext>
            </a:extLst>
          </p:cNvPr>
          <p:cNvSpPr/>
          <p:nvPr userDrawn="1"/>
        </p:nvSpPr>
        <p:spPr>
          <a:xfrm>
            <a:off x="5711922" y="5896089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55B0CD-1198-472D-B4DC-804A3315E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43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024F43-F889-404E-BCC3-B0E4AA05D5F9}"/>
              </a:ext>
            </a:extLst>
          </p:cNvPr>
          <p:cNvSpPr/>
          <p:nvPr userDrawn="1"/>
        </p:nvSpPr>
        <p:spPr>
          <a:xfrm>
            <a:off x="278261" y="1068974"/>
            <a:ext cx="2994427" cy="2994427"/>
          </a:xfrm>
          <a:prstGeom prst="ellipse">
            <a:avLst/>
          </a:prstGeom>
          <a:pattFill prst="dk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EC2D60-0DFD-4B29-B25B-0A5BDA071D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9935" y="1"/>
            <a:ext cx="4100538" cy="6182283"/>
          </a:xfrm>
          <a:custGeom>
            <a:avLst/>
            <a:gdLst>
              <a:gd name="connsiteX0" fmla="*/ 0 w 4100538"/>
              <a:gd name="connsiteY0" fmla="*/ 0 h 6182283"/>
              <a:gd name="connsiteX1" fmla="*/ 3532496 w 4100538"/>
              <a:gd name="connsiteY1" fmla="*/ 0 h 6182283"/>
              <a:gd name="connsiteX2" fmla="*/ 3605626 w 4100538"/>
              <a:gd name="connsiteY2" fmla="*/ 127185 h 6182283"/>
              <a:gd name="connsiteX3" fmla="*/ 4100538 w 4100538"/>
              <a:gd name="connsiteY3" fmla="*/ 2081745 h 6182283"/>
              <a:gd name="connsiteX4" fmla="*/ 0 w 4100538"/>
              <a:gd name="connsiteY4" fmla="*/ 6182283 h 6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538" h="6182283">
                <a:moveTo>
                  <a:pt x="0" y="0"/>
                </a:moveTo>
                <a:lnTo>
                  <a:pt x="3532496" y="0"/>
                </a:lnTo>
                <a:lnTo>
                  <a:pt x="3605626" y="127185"/>
                </a:lnTo>
                <a:cubicBezTo>
                  <a:pt x="3921254" y="708204"/>
                  <a:pt x="4100538" y="1374037"/>
                  <a:pt x="4100538" y="2081745"/>
                </a:cubicBezTo>
                <a:cubicBezTo>
                  <a:pt x="4100538" y="4346410"/>
                  <a:pt x="2264665" y="6182283"/>
                  <a:pt x="0" y="618228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36">
            <a:extLst>
              <a:ext uri="{FF2B5EF4-FFF2-40B4-BE49-F238E27FC236}">
                <a16:creationId xmlns:a16="http://schemas.microsoft.com/office/drawing/2014/main" id="{60E7CD9B-7262-448F-8AF0-6F5993DF8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261" y="1084995"/>
            <a:ext cx="4100538" cy="5773005"/>
          </a:xfrm>
          <a:custGeom>
            <a:avLst/>
            <a:gdLst>
              <a:gd name="connsiteX0" fmla="*/ 3117787 w 3127338"/>
              <a:gd name="connsiteY0" fmla="*/ 0 h 4402871"/>
              <a:gd name="connsiteX1" fmla="*/ 3127338 w 3127338"/>
              <a:gd name="connsiteY1" fmla="*/ 483 h 4402871"/>
              <a:gd name="connsiteX2" fmla="*/ 3127338 w 3127338"/>
              <a:gd name="connsiteY2" fmla="*/ 4402871 h 4402871"/>
              <a:gd name="connsiteX3" fmla="*/ 278821 w 3127338"/>
              <a:gd name="connsiteY3" fmla="*/ 4402871 h 4402871"/>
              <a:gd name="connsiteX4" fmla="*/ 245011 w 3127338"/>
              <a:gd name="connsiteY4" fmla="*/ 4332666 h 4402871"/>
              <a:gd name="connsiteX5" fmla="*/ 0 w 3127338"/>
              <a:gd name="connsiteY5" fmla="*/ 3118719 h 4402871"/>
              <a:gd name="connsiteX6" fmla="*/ 3117787 w 3127338"/>
              <a:gd name="connsiteY6" fmla="*/ 0 h 4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7338" h="4402871">
                <a:moveTo>
                  <a:pt x="3117787" y="0"/>
                </a:moveTo>
                <a:lnTo>
                  <a:pt x="3127338" y="483"/>
                </a:lnTo>
                <a:lnTo>
                  <a:pt x="3127338" y="4402871"/>
                </a:lnTo>
                <a:lnTo>
                  <a:pt x="278821" y="4402871"/>
                </a:lnTo>
                <a:lnTo>
                  <a:pt x="245011" y="4332666"/>
                </a:lnTo>
                <a:cubicBezTo>
                  <a:pt x="87243" y="3959547"/>
                  <a:pt x="0" y="3549325"/>
                  <a:pt x="0" y="3118719"/>
                </a:cubicBezTo>
                <a:cubicBezTo>
                  <a:pt x="0" y="1396298"/>
                  <a:pt x="1395881" y="0"/>
                  <a:pt x="3117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Abel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F43B24-1092-47AB-AC5B-2262A49E1640}"/>
              </a:ext>
            </a:extLst>
          </p:cNvPr>
          <p:cNvSpPr/>
          <p:nvPr userDrawn="1"/>
        </p:nvSpPr>
        <p:spPr>
          <a:xfrm>
            <a:off x="1345355" y="761175"/>
            <a:ext cx="672810" cy="672810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81C7DC-FB81-4189-99FE-4983BF82046C}"/>
              </a:ext>
            </a:extLst>
          </p:cNvPr>
          <p:cNvSpPr/>
          <p:nvPr userDrawn="1"/>
        </p:nvSpPr>
        <p:spPr>
          <a:xfrm>
            <a:off x="673108" y="475139"/>
            <a:ext cx="208130" cy="208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39B8B2-DFD4-4FB4-B896-38E83B076D21}"/>
              </a:ext>
            </a:extLst>
          </p:cNvPr>
          <p:cNvSpPr/>
          <p:nvPr userDrawn="1"/>
        </p:nvSpPr>
        <p:spPr>
          <a:xfrm>
            <a:off x="3304690" y="761175"/>
            <a:ext cx="1022172" cy="10221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916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C2CD5C-26E2-4A37-B1E8-DE17FD5A77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6700"/>
            <a:ext cx="11106944" cy="6591300"/>
          </a:xfrm>
          <a:custGeom>
            <a:avLst/>
            <a:gdLst>
              <a:gd name="connsiteX0" fmla="*/ 3643703 w 11106944"/>
              <a:gd name="connsiteY0" fmla="*/ 0 h 6591300"/>
              <a:gd name="connsiteX1" fmla="*/ 7783809 w 11106944"/>
              <a:gd name="connsiteY1" fmla="*/ 1240738 h 6591300"/>
              <a:gd name="connsiteX2" fmla="*/ 8026932 w 11106944"/>
              <a:gd name="connsiteY2" fmla="*/ 1409001 h 6591300"/>
              <a:gd name="connsiteX3" fmla="*/ 8008182 w 11106944"/>
              <a:gd name="connsiteY3" fmla="*/ 1531858 h 6591300"/>
              <a:gd name="connsiteX4" fmla="*/ 8001169 w 11106944"/>
              <a:gd name="connsiteY4" fmla="*/ 1670728 h 6591300"/>
              <a:gd name="connsiteX5" fmla="*/ 9359392 w 11106944"/>
              <a:gd name="connsiteY5" fmla="*/ 3028951 h 6591300"/>
              <a:gd name="connsiteX6" fmla="*/ 9633121 w 11106944"/>
              <a:gd name="connsiteY6" fmla="*/ 3001357 h 6591300"/>
              <a:gd name="connsiteX7" fmla="*/ 9651932 w 11106944"/>
              <a:gd name="connsiteY7" fmla="*/ 2996520 h 6591300"/>
              <a:gd name="connsiteX8" fmla="*/ 9678668 w 11106944"/>
              <a:gd name="connsiteY8" fmla="*/ 3030805 h 6591300"/>
              <a:gd name="connsiteX9" fmla="*/ 11079721 w 11106944"/>
              <a:gd name="connsiteY9" fmla="*/ 6377065 h 6591300"/>
              <a:gd name="connsiteX10" fmla="*/ 11106944 w 11106944"/>
              <a:gd name="connsiteY10" fmla="*/ 6591300 h 6591300"/>
              <a:gd name="connsiteX11" fmla="*/ 9114798 w 11106944"/>
              <a:gd name="connsiteY11" fmla="*/ 6591300 h 6591300"/>
              <a:gd name="connsiteX12" fmla="*/ 9081366 w 11106944"/>
              <a:gd name="connsiteY12" fmla="*/ 6404093 h 6591300"/>
              <a:gd name="connsiteX13" fmla="*/ 3643703 w 11106944"/>
              <a:gd name="connsiteY13" fmla="*/ 1972269 h 6591300"/>
              <a:gd name="connsiteX14" fmla="*/ 113115 w 11106944"/>
              <a:gd name="connsiteY14" fmla="*/ 3239717 h 6591300"/>
              <a:gd name="connsiteX15" fmla="*/ 0 w 11106944"/>
              <a:gd name="connsiteY15" fmla="*/ 3341298 h 6591300"/>
              <a:gd name="connsiteX16" fmla="*/ 0 w 11106944"/>
              <a:gd name="connsiteY16" fmla="*/ 941250 h 6591300"/>
              <a:gd name="connsiteX17" fmla="*/ 67936 w 11106944"/>
              <a:gd name="connsiteY17" fmla="*/ 902528 h 6591300"/>
              <a:gd name="connsiteX18" fmla="*/ 3643703 w 11106944"/>
              <a:gd name="connsiteY18" fmla="*/ 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106944" h="6591300">
                <a:moveTo>
                  <a:pt x="3643703" y="0"/>
                </a:moveTo>
                <a:cubicBezTo>
                  <a:pt x="5173303" y="0"/>
                  <a:pt x="6596278" y="456519"/>
                  <a:pt x="7783809" y="1240738"/>
                </a:cubicBezTo>
                <a:lnTo>
                  <a:pt x="8026932" y="1409001"/>
                </a:lnTo>
                <a:lnTo>
                  <a:pt x="8008182" y="1531858"/>
                </a:lnTo>
                <a:cubicBezTo>
                  <a:pt x="8003545" y="1577517"/>
                  <a:pt x="8001169" y="1623845"/>
                  <a:pt x="8001169" y="1670728"/>
                </a:cubicBezTo>
                <a:cubicBezTo>
                  <a:pt x="8001169" y="2420854"/>
                  <a:pt x="8609266" y="3028951"/>
                  <a:pt x="9359392" y="3028951"/>
                </a:cubicBezTo>
                <a:cubicBezTo>
                  <a:pt x="9453158" y="3028951"/>
                  <a:pt x="9544704" y="3019450"/>
                  <a:pt x="9633121" y="3001357"/>
                </a:cubicBezTo>
                <a:lnTo>
                  <a:pt x="9651932" y="2996520"/>
                </a:lnTo>
                <a:lnTo>
                  <a:pt x="9678668" y="3030805"/>
                </a:lnTo>
                <a:cubicBezTo>
                  <a:pt x="10397029" y="3994370"/>
                  <a:pt x="10890060" y="5135804"/>
                  <a:pt x="11079721" y="6377065"/>
                </a:cubicBezTo>
                <a:lnTo>
                  <a:pt x="11106944" y="6591300"/>
                </a:lnTo>
                <a:lnTo>
                  <a:pt x="9114798" y="6591300"/>
                </a:lnTo>
                <a:lnTo>
                  <a:pt x="9081366" y="6404093"/>
                </a:lnTo>
                <a:cubicBezTo>
                  <a:pt x="8563808" y="3874856"/>
                  <a:pt x="6325941" y="1972269"/>
                  <a:pt x="3643703" y="1972269"/>
                </a:cubicBezTo>
                <a:cubicBezTo>
                  <a:pt x="2302583" y="1972269"/>
                  <a:pt x="1072556" y="2447916"/>
                  <a:pt x="113115" y="3239717"/>
                </a:cubicBezTo>
                <a:lnTo>
                  <a:pt x="0" y="3341298"/>
                </a:lnTo>
                <a:lnTo>
                  <a:pt x="0" y="941250"/>
                </a:lnTo>
                <a:lnTo>
                  <a:pt x="67936" y="902528"/>
                </a:lnTo>
                <a:cubicBezTo>
                  <a:pt x="1131489" y="326857"/>
                  <a:pt x="2349426" y="0"/>
                  <a:pt x="3643703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2FD3D-6F42-4850-80E8-7F66F52C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9143" y="3789749"/>
            <a:ext cx="3141258" cy="227767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tx1"/>
                </a:solidFill>
              </a:defRPr>
            </a:lvl2pPr>
            <a:lvl3pPr marL="914400" indent="0" algn="l"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None/>
              <a:defRPr sz="1100">
                <a:solidFill>
                  <a:schemeClr val="tx1"/>
                </a:solidFill>
              </a:defRPr>
            </a:lvl4pPr>
            <a:lvl5pPr marL="1828800" indent="0" algn="l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A8B97A8-00F0-41A1-957C-37A5D9FA3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789750"/>
            <a:ext cx="2994428" cy="2277676"/>
          </a:xfrm>
        </p:spPr>
        <p:txBody>
          <a:bodyPr anchor="t">
            <a:noAutofit/>
          </a:bodyPr>
          <a:lstStyle>
            <a:lvl1pPr algn="l">
              <a:defRPr sz="72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25A6E7-FA9F-425C-9CC6-575842E146C0}"/>
              </a:ext>
            </a:extLst>
          </p:cNvPr>
          <p:cNvSpPr/>
          <p:nvPr userDrawn="1"/>
        </p:nvSpPr>
        <p:spPr>
          <a:xfrm>
            <a:off x="8001169" y="579205"/>
            <a:ext cx="2716446" cy="2716446"/>
          </a:xfrm>
          <a:prstGeom prst="ellipse">
            <a:avLst/>
          </a:prstGeom>
          <a:pattFill prst="dkDnDiag">
            <a:fgClr>
              <a:schemeClr val="accent1"/>
            </a:fgClr>
            <a:bgClr>
              <a:srgbClr val="FDFEF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743E8D-77AB-447A-8A4F-73EEAE883212}"/>
              </a:ext>
            </a:extLst>
          </p:cNvPr>
          <p:cNvSpPr/>
          <p:nvPr userDrawn="1"/>
        </p:nvSpPr>
        <p:spPr>
          <a:xfrm>
            <a:off x="10448136" y="3295651"/>
            <a:ext cx="312505" cy="3125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5EFB87-0610-4229-822B-B5BB537154CF}"/>
              </a:ext>
            </a:extLst>
          </p:cNvPr>
          <p:cNvSpPr/>
          <p:nvPr userDrawn="1"/>
        </p:nvSpPr>
        <p:spPr>
          <a:xfrm>
            <a:off x="9924011" y="1202289"/>
            <a:ext cx="1673260" cy="1673258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92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A87E50-E5AF-4B05-806C-36FB12B5BE7C}"/>
              </a:ext>
            </a:extLst>
          </p:cNvPr>
          <p:cNvSpPr/>
          <p:nvPr userDrawn="1"/>
        </p:nvSpPr>
        <p:spPr>
          <a:xfrm>
            <a:off x="9237068" y="0"/>
            <a:ext cx="2954933" cy="2069432"/>
          </a:xfrm>
          <a:custGeom>
            <a:avLst/>
            <a:gdLst>
              <a:gd name="connsiteX0" fmla="*/ 52274 w 2954933"/>
              <a:gd name="connsiteY0" fmla="*/ 0 h 2069432"/>
              <a:gd name="connsiteX1" fmla="*/ 2954933 w 2954933"/>
              <a:gd name="connsiteY1" fmla="*/ 0 h 2069432"/>
              <a:gd name="connsiteX2" fmla="*/ 2954933 w 2954933"/>
              <a:gd name="connsiteY2" fmla="*/ 1451535 h 2069432"/>
              <a:gd name="connsiteX3" fmla="*/ 2945270 w 2954933"/>
              <a:gd name="connsiteY3" fmla="*/ 1464456 h 2069432"/>
              <a:gd name="connsiteX4" fmla="*/ 1662446 w 2954933"/>
              <a:gd name="connsiteY4" fmla="*/ 2069432 h 2069432"/>
              <a:gd name="connsiteX5" fmla="*/ 0 w 2954933"/>
              <a:gd name="connsiteY5" fmla="*/ 406986 h 2069432"/>
              <a:gd name="connsiteX6" fmla="*/ 33775 w 2954933"/>
              <a:gd name="connsiteY6" fmla="*/ 71945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933" h="2069432">
                <a:moveTo>
                  <a:pt x="52274" y="0"/>
                </a:moveTo>
                <a:lnTo>
                  <a:pt x="2954933" y="0"/>
                </a:lnTo>
                <a:lnTo>
                  <a:pt x="2954933" y="1451535"/>
                </a:lnTo>
                <a:lnTo>
                  <a:pt x="2945270" y="1464456"/>
                </a:lnTo>
                <a:cubicBezTo>
                  <a:pt x="2640353" y="1833930"/>
                  <a:pt x="2178902" y="2069432"/>
                  <a:pt x="1662446" y="2069432"/>
                </a:cubicBezTo>
                <a:cubicBezTo>
                  <a:pt x="744302" y="2069432"/>
                  <a:pt x="0" y="1325130"/>
                  <a:pt x="0" y="406986"/>
                </a:cubicBezTo>
                <a:cubicBezTo>
                  <a:pt x="0" y="292218"/>
                  <a:pt x="11630" y="180166"/>
                  <a:pt x="33775" y="71945"/>
                </a:cubicBezTo>
                <a:close/>
              </a:path>
            </a:pathLst>
          </a:custGeom>
          <a:pattFill prst="dk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0CE102-2462-4700-A59D-02B662D1F418}"/>
              </a:ext>
            </a:extLst>
          </p:cNvPr>
          <p:cNvSpPr/>
          <p:nvPr userDrawn="1"/>
        </p:nvSpPr>
        <p:spPr>
          <a:xfrm flipH="1">
            <a:off x="11432697" y="2785107"/>
            <a:ext cx="643893" cy="643893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1C1E5FB7-3D95-41E7-B963-E74BD98E2517}"/>
              </a:ext>
            </a:extLst>
          </p:cNvPr>
          <p:cNvSpPr/>
          <p:nvPr userDrawn="1"/>
        </p:nvSpPr>
        <p:spPr>
          <a:xfrm>
            <a:off x="8325784" y="0"/>
            <a:ext cx="1450268" cy="866274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4650F1-1C2B-4597-9171-90AAF7E7F6CE}"/>
              </a:ext>
            </a:extLst>
          </p:cNvPr>
          <p:cNvSpPr/>
          <p:nvPr userDrawn="1"/>
        </p:nvSpPr>
        <p:spPr>
          <a:xfrm>
            <a:off x="8287772" y="406986"/>
            <a:ext cx="493654" cy="4936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09F2E0-0515-4200-A9EF-E550BF0F23DD}"/>
              </a:ext>
            </a:extLst>
          </p:cNvPr>
          <p:cNvSpPr/>
          <p:nvPr userDrawn="1"/>
        </p:nvSpPr>
        <p:spPr>
          <a:xfrm flipH="1">
            <a:off x="144212" y="712770"/>
            <a:ext cx="493654" cy="4936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088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4">
            <a:extLst>
              <a:ext uri="{FF2B5EF4-FFF2-40B4-BE49-F238E27FC236}">
                <a16:creationId xmlns:a16="http://schemas.microsoft.com/office/drawing/2014/main" id="{1C1E5FB7-3D95-41E7-B963-E74BD98E2517}"/>
              </a:ext>
            </a:extLst>
          </p:cNvPr>
          <p:cNvSpPr/>
          <p:nvPr userDrawn="1"/>
        </p:nvSpPr>
        <p:spPr>
          <a:xfrm rot="5400000">
            <a:off x="10835322" y="472772"/>
            <a:ext cx="1698691" cy="101466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8">
            <a:extLst>
              <a:ext uri="{FF2B5EF4-FFF2-40B4-BE49-F238E27FC236}">
                <a16:creationId xmlns:a16="http://schemas.microsoft.com/office/drawing/2014/main" id="{6DB96A93-D8B9-4EA5-9943-02D4942B540E}"/>
              </a:ext>
            </a:extLst>
          </p:cNvPr>
          <p:cNvSpPr/>
          <p:nvPr userDrawn="1"/>
        </p:nvSpPr>
        <p:spPr>
          <a:xfrm rot="10800000">
            <a:off x="0" y="1665027"/>
            <a:ext cx="4680261" cy="5192972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44C1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4">
            <a:extLst>
              <a:ext uri="{FF2B5EF4-FFF2-40B4-BE49-F238E27FC236}">
                <a16:creationId xmlns:a16="http://schemas.microsoft.com/office/drawing/2014/main" id="{0E6EC3D6-6E62-4156-9941-323974151CF5}"/>
              </a:ext>
            </a:extLst>
          </p:cNvPr>
          <p:cNvSpPr/>
          <p:nvPr userDrawn="1"/>
        </p:nvSpPr>
        <p:spPr>
          <a:xfrm rot="5400000">
            <a:off x="11800549" y="1771113"/>
            <a:ext cx="490131" cy="292766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5EB00C-A917-4B1D-9ADC-92CFA1B83451}"/>
              </a:ext>
            </a:extLst>
          </p:cNvPr>
          <p:cNvSpPr/>
          <p:nvPr userDrawn="1"/>
        </p:nvSpPr>
        <p:spPr>
          <a:xfrm>
            <a:off x="658144" y="1393244"/>
            <a:ext cx="1048503" cy="10485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06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765631-B582-48C5-B83E-350643F73B09}"/>
              </a:ext>
            </a:extLst>
          </p:cNvPr>
          <p:cNvSpPr/>
          <p:nvPr userDrawn="1"/>
        </p:nvSpPr>
        <p:spPr>
          <a:xfrm>
            <a:off x="4837054" y="0"/>
            <a:ext cx="7354947" cy="6858000"/>
          </a:xfrm>
          <a:custGeom>
            <a:avLst/>
            <a:gdLst>
              <a:gd name="connsiteX0" fmla="*/ 0 w 7354947"/>
              <a:gd name="connsiteY0" fmla="*/ 0 h 6858000"/>
              <a:gd name="connsiteX1" fmla="*/ 7354947 w 7354947"/>
              <a:gd name="connsiteY1" fmla="*/ 0 h 6858000"/>
              <a:gd name="connsiteX2" fmla="*/ 7354947 w 7354947"/>
              <a:gd name="connsiteY2" fmla="*/ 6858000 h 6858000"/>
              <a:gd name="connsiteX3" fmla="*/ 1276934 w 7354947"/>
              <a:gd name="connsiteY3" fmla="*/ 6858000 h 6858000"/>
              <a:gd name="connsiteX4" fmla="*/ 1378154 w 7354947"/>
              <a:gd name="connsiteY4" fmla="*/ 6655828 h 6858000"/>
              <a:gd name="connsiteX5" fmla="*/ 1915238 w 7354947"/>
              <a:gd name="connsiteY5" fmla="*/ 4240247 h 6858000"/>
              <a:gd name="connsiteX6" fmla="*/ 130840 w 7354947"/>
              <a:gd name="connsiteY6" fmla="*/ 1159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4947" h="6858000">
                <a:moveTo>
                  <a:pt x="0" y="0"/>
                </a:moveTo>
                <a:lnTo>
                  <a:pt x="7354947" y="0"/>
                </a:lnTo>
                <a:lnTo>
                  <a:pt x="7354947" y="6858000"/>
                </a:lnTo>
                <a:lnTo>
                  <a:pt x="1276934" y="6858000"/>
                </a:lnTo>
                <a:lnTo>
                  <a:pt x="1378154" y="6655828"/>
                </a:lnTo>
                <a:cubicBezTo>
                  <a:pt x="1722350" y="5925078"/>
                  <a:pt x="1915238" y="5105706"/>
                  <a:pt x="1915238" y="4240247"/>
                </a:cubicBezTo>
                <a:cubicBezTo>
                  <a:pt x="1915238" y="2605491"/>
                  <a:pt x="1227033" y="1135170"/>
                  <a:pt x="130840" y="11594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BDB123C-2E5B-4079-ADCA-04F2CFD9DD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74713" y="1411288"/>
            <a:ext cx="4979987" cy="489743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71A44F-A54E-461F-BAC7-ADB502C6BCB9}"/>
              </a:ext>
            </a:extLst>
          </p:cNvPr>
          <p:cNvSpPr/>
          <p:nvPr userDrawn="1"/>
        </p:nvSpPr>
        <p:spPr>
          <a:xfrm>
            <a:off x="5540991" y="5418161"/>
            <a:ext cx="2497540" cy="1439839"/>
          </a:xfrm>
          <a:custGeom>
            <a:avLst/>
            <a:gdLst>
              <a:gd name="connsiteX0" fmla="*/ 1248770 w 2497540"/>
              <a:gd name="connsiteY0" fmla="*/ 0 h 1439839"/>
              <a:gd name="connsiteX1" fmla="*/ 2497540 w 2497540"/>
              <a:gd name="connsiteY1" fmla="*/ 1248770 h 1439839"/>
              <a:gd name="connsiteX2" fmla="*/ 2491093 w 2497540"/>
              <a:gd name="connsiteY2" fmla="*/ 1376450 h 1439839"/>
              <a:gd name="connsiteX3" fmla="*/ 2481419 w 2497540"/>
              <a:gd name="connsiteY3" fmla="*/ 1439839 h 1439839"/>
              <a:gd name="connsiteX4" fmla="*/ 16122 w 2497540"/>
              <a:gd name="connsiteY4" fmla="*/ 1439839 h 1439839"/>
              <a:gd name="connsiteX5" fmla="*/ 6447 w 2497540"/>
              <a:gd name="connsiteY5" fmla="*/ 1376450 h 1439839"/>
              <a:gd name="connsiteX6" fmla="*/ 0 w 2497540"/>
              <a:gd name="connsiteY6" fmla="*/ 1248770 h 1439839"/>
              <a:gd name="connsiteX7" fmla="*/ 1248770 w 2497540"/>
              <a:gd name="connsiteY7" fmla="*/ 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540" h="1439839">
                <a:moveTo>
                  <a:pt x="1248770" y="0"/>
                </a:moveTo>
                <a:cubicBezTo>
                  <a:pt x="1938447" y="0"/>
                  <a:pt x="2497540" y="559093"/>
                  <a:pt x="2497540" y="1248770"/>
                </a:cubicBezTo>
                <a:cubicBezTo>
                  <a:pt x="2497540" y="1291875"/>
                  <a:pt x="2495356" y="1334470"/>
                  <a:pt x="2491093" y="1376450"/>
                </a:cubicBezTo>
                <a:lnTo>
                  <a:pt x="2481419" y="1439839"/>
                </a:lnTo>
                <a:lnTo>
                  <a:pt x="16122" y="1439839"/>
                </a:lnTo>
                <a:lnTo>
                  <a:pt x="6447" y="1376450"/>
                </a:lnTo>
                <a:cubicBezTo>
                  <a:pt x="2184" y="1334470"/>
                  <a:pt x="0" y="1291875"/>
                  <a:pt x="0" y="1248770"/>
                </a:cubicBezTo>
                <a:cubicBezTo>
                  <a:pt x="0" y="559093"/>
                  <a:pt x="559093" y="0"/>
                  <a:pt x="1248770" y="0"/>
                </a:cubicBezTo>
                <a:close/>
              </a:path>
            </a:pathLst>
          </a:custGeom>
          <a:pattFill prst="dkDnDiag">
            <a:fgClr>
              <a:srgbClr val="44C1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0A37BC-4D62-47F8-9349-C04E86A70E71}"/>
              </a:ext>
            </a:extLst>
          </p:cNvPr>
          <p:cNvSpPr/>
          <p:nvPr userDrawn="1"/>
        </p:nvSpPr>
        <p:spPr>
          <a:xfrm>
            <a:off x="7273643" y="5570063"/>
            <a:ext cx="950479" cy="950479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34736D-B418-4F51-BD05-FDBD13C0E0B8}"/>
              </a:ext>
            </a:extLst>
          </p:cNvPr>
          <p:cNvSpPr/>
          <p:nvPr userDrawn="1"/>
        </p:nvSpPr>
        <p:spPr>
          <a:xfrm flipH="1">
            <a:off x="4973355" y="178452"/>
            <a:ext cx="683561" cy="683561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D71FEB4-AB47-4775-8BD4-4A789BB2373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11254" y="1215189"/>
            <a:ext cx="5306010" cy="5093536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AC8A9D-B11E-479C-9D46-E75D80C66AEE}"/>
              </a:ext>
            </a:extLst>
          </p:cNvPr>
          <p:cNvSpPr/>
          <p:nvPr userDrawn="1"/>
        </p:nvSpPr>
        <p:spPr>
          <a:xfrm>
            <a:off x="0" y="0"/>
            <a:ext cx="7968252" cy="6858000"/>
          </a:xfrm>
          <a:custGeom>
            <a:avLst/>
            <a:gdLst>
              <a:gd name="connsiteX0" fmla="*/ 0 w 7968252"/>
              <a:gd name="connsiteY0" fmla="*/ 0 h 6858000"/>
              <a:gd name="connsiteX1" fmla="*/ 7968252 w 7968252"/>
              <a:gd name="connsiteY1" fmla="*/ 0 h 6858000"/>
              <a:gd name="connsiteX2" fmla="*/ 7821850 w 7968252"/>
              <a:gd name="connsiteY2" fmla="*/ 84180 h 6858000"/>
              <a:gd name="connsiteX3" fmla="*/ 5421231 w 7968252"/>
              <a:gd name="connsiteY3" fmla="*/ 4348414 h 6858000"/>
              <a:gd name="connsiteX4" fmla="*/ 6023024 w 7968252"/>
              <a:gd name="connsiteY4" fmla="*/ 6725079 h 6858000"/>
              <a:gd name="connsiteX5" fmla="*/ 6103776 w 7968252"/>
              <a:gd name="connsiteY5" fmla="*/ 6858000 h 6858000"/>
              <a:gd name="connsiteX6" fmla="*/ 0 w 796825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8252" h="6858000">
                <a:moveTo>
                  <a:pt x="0" y="0"/>
                </a:moveTo>
                <a:lnTo>
                  <a:pt x="7968252" y="0"/>
                </a:lnTo>
                <a:lnTo>
                  <a:pt x="7821850" y="84180"/>
                </a:lnTo>
                <a:cubicBezTo>
                  <a:pt x="6382622" y="958676"/>
                  <a:pt x="5421231" y="2541272"/>
                  <a:pt x="5421231" y="4348414"/>
                </a:cubicBezTo>
                <a:cubicBezTo>
                  <a:pt x="5421231" y="5208958"/>
                  <a:pt x="5639233" y="6018584"/>
                  <a:pt x="6023024" y="6725079"/>
                </a:cubicBezTo>
                <a:lnTo>
                  <a:pt x="61037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CB1D2D-2038-4C63-BFDA-80E00EEED439}"/>
              </a:ext>
            </a:extLst>
          </p:cNvPr>
          <p:cNvSpPr/>
          <p:nvPr userDrawn="1"/>
        </p:nvSpPr>
        <p:spPr>
          <a:xfrm>
            <a:off x="3875964" y="5418161"/>
            <a:ext cx="2497540" cy="1439839"/>
          </a:xfrm>
          <a:custGeom>
            <a:avLst/>
            <a:gdLst>
              <a:gd name="connsiteX0" fmla="*/ 1248770 w 2497540"/>
              <a:gd name="connsiteY0" fmla="*/ 0 h 1439839"/>
              <a:gd name="connsiteX1" fmla="*/ 2497540 w 2497540"/>
              <a:gd name="connsiteY1" fmla="*/ 1248770 h 1439839"/>
              <a:gd name="connsiteX2" fmla="*/ 2491093 w 2497540"/>
              <a:gd name="connsiteY2" fmla="*/ 1376450 h 1439839"/>
              <a:gd name="connsiteX3" fmla="*/ 2481419 w 2497540"/>
              <a:gd name="connsiteY3" fmla="*/ 1439839 h 1439839"/>
              <a:gd name="connsiteX4" fmla="*/ 16122 w 2497540"/>
              <a:gd name="connsiteY4" fmla="*/ 1439839 h 1439839"/>
              <a:gd name="connsiteX5" fmla="*/ 6447 w 2497540"/>
              <a:gd name="connsiteY5" fmla="*/ 1376450 h 1439839"/>
              <a:gd name="connsiteX6" fmla="*/ 0 w 2497540"/>
              <a:gd name="connsiteY6" fmla="*/ 1248770 h 1439839"/>
              <a:gd name="connsiteX7" fmla="*/ 1248770 w 2497540"/>
              <a:gd name="connsiteY7" fmla="*/ 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540" h="1439839">
                <a:moveTo>
                  <a:pt x="1248770" y="0"/>
                </a:moveTo>
                <a:cubicBezTo>
                  <a:pt x="1938447" y="0"/>
                  <a:pt x="2497540" y="559093"/>
                  <a:pt x="2497540" y="1248770"/>
                </a:cubicBezTo>
                <a:cubicBezTo>
                  <a:pt x="2497540" y="1291875"/>
                  <a:pt x="2495356" y="1334470"/>
                  <a:pt x="2491093" y="1376450"/>
                </a:cubicBezTo>
                <a:lnTo>
                  <a:pt x="2481419" y="1439839"/>
                </a:lnTo>
                <a:lnTo>
                  <a:pt x="16122" y="1439839"/>
                </a:lnTo>
                <a:lnTo>
                  <a:pt x="6447" y="1376450"/>
                </a:lnTo>
                <a:cubicBezTo>
                  <a:pt x="2184" y="1334470"/>
                  <a:pt x="0" y="1291875"/>
                  <a:pt x="0" y="1248770"/>
                </a:cubicBezTo>
                <a:cubicBezTo>
                  <a:pt x="0" y="559093"/>
                  <a:pt x="559093" y="0"/>
                  <a:pt x="1248770" y="0"/>
                </a:cubicBezTo>
                <a:close/>
              </a:path>
            </a:pathLst>
          </a:custGeom>
          <a:pattFill prst="dkDnDiag">
            <a:fgClr>
              <a:srgbClr val="37A76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420B40-F55B-4B0F-8A71-79F01D78DF82}"/>
              </a:ext>
            </a:extLst>
          </p:cNvPr>
          <p:cNvSpPr/>
          <p:nvPr userDrawn="1"/>
        </p:nvSpPr>
        <p:spPr>
          <a:xfrm>
            <a:off x="3423800" y="5606143"/>
            <a:ext cx="1085601" cy="10856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530425-7F31-4521-A883-88BF93E10DC7}"/>
              </a:ext>
            </a:extLst>
          </p:cNvPr>
          <p:cNvSpPr/>
          <p:nvPr userDrawn="1"/>
        </p:nvSpPr>
        <p:spPr>
          <a:xfrm flipH="1">
            <a:off x="6780383" y="135097"/>
            <a:ext cx="741646" cy="741646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1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559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e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A8F464-BC3C-43F2-9648-97C0B089679E}"/>
              </a:ext>
            </a:extLst>
          </p:cNvPr>
          <p:cNvSpPr/>
          <p:nvPr userDrawn="1"/>
        </p:nvSpPr>
        <p:spPr>
          <a:xfrm>
            <a:off x="4861903" y="0"/>
            <a:ext cx="7330097" cy="6857998"/>
          </a:xfrm>
          <a:custGeom>
            <a:avLst/>
            <a:gdLst>
              <a:gd name="connsiteX0" fmla="*/ 1485405 w 7330097"/>
              <a:gd name="connsiteY0" fmla="*/ 0 h 6857998"/>
              <a:gd name="connsiteX1" fmla="*/ 7330097 w 7330097"/>
              <a:gd name="connsiteY1" fmla="*/ 0 h 6857998"/>
              <a:gd name="connsiteX2" fmla="*/ 7330097 w 7330097"/>
              <a:gd name="connsiteY2" fmla="*/ 6857998 h 6857998"/>
              <a:gd name="connsiteX3" fmla="*/ 1485403 w 7330097"/>
              <a:gd name="connsiteY3" fmla="*/ 6857998 h 6857998"/>
              <a:gd name="connsiteX4" fmla="*/ 1377872 w 7330097"/>
              <a:gd name="connsiteY4" fmla="*/ 6755477 h 6857998"/>
              <a:gd name="connsiteX5" fmla="*/ 0 w 7330097"/>
              <a:gd name="connsiteY5" fmla="*/ 3429000 h 6857998"/>
              <a:gd name="connsiteX6" fmla="*/ 1377872 w 7330097"/>
              <a:gd name="connsiteY6" fmla="*/ 10252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097" h="6857998">
                <a:moveTo>
                  <a:pt x="1485405" y="0"/>
                </a:moveTo>
                <a:lnTo>
                  <a:pt x="7330097" y="0"/>
                </a:lnTo>
                <a:lnTo>
                  <a:pt x="7330097" y="6857998"/>
                </a:lnTo>
                <a:lnTo>
                  <a:pt x="1485403" y="6857998"/>
                </a:lnTo>
                <a:lnTo>
                  <a:pt x="1377872" y="6755477"/>
                </a:lnTo>
                <a:cubicBezTo>
                  <a:pt x="526552" y="5904157"/>
                  <a:pt x="0" y="4728070"/>
                  <a:pt x="0" y="3429000"/>
                </a:cubicBezTo>
                <a:cubicBezTo>
                  <a:pt x="0" y="2129930"/>
                  <a:pt x="526552" y="953843"/>
                  <a:pt x="1377872" y="102524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40DECE-3549-4970-9B33-8E123BD9DF0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30198" y="0"/>
            <a:ext cx="3861802" cy="6857998"/>
          </a:xfrm>
          <a:custGeom>
            <a:avLst/>
            <a:gdLst>
              <a:gd name="connsiteX0" fmla="*/ 1559105 w 3861802"/>
              <a:gd name="connsiteY0" fmla="*/ 0 h 6857998"/>
              <a:gd name="connsiteX1" fmla="*/ 3861802 w 3861802"/>
              <a:gd name="connsiteY1" fmla="*/ 0 h 6857998"/>
              <a:gd name="connsiteX2" fmla="*/ 3861802 w 3861802"/>
              <a:gd name="connsiteY2" fmla="*/ 6857998 h 6857998"/>
              <a:gd name="connsiteX3" fmla="*/ 1559108 w 3861802"/>
              <a:gd name="connsiteY3" fmla="*/ 6857998 h 6857998"/>
              <a:gd name="connsiteX4" fmla="*/ 1491928 w 3861802"/>
              <a:gd name="connsiteY4" fmla="*/ 6799806 h 6857998"/>
              <a:gd name="connsiteX5" fmla="*/ 6685 w 3861802"/>
              <a:gd name="connsiteY5" fmla="*/ 3677883 h 6857998"/>
              <a:gd name="connsiteX6" fmla="*/ 17 w 3861802"/>
              <a:gd name="connsiteY6" fmla="*/ 3429645 h 6857998"/>
              <a:gd name="connsiteX7" fmla="*/ 0 w 3861802"/>
              <a:gd name="connsiteY7" fmla="*/ 3429000 h 6857998"/>
              <a:gd name="connsiteX8" fmla="*/ 19 w 3861802"/>
              <a:gd name="connsiteY8" fmla="*/ 3428284 h 6857998"/>
              <a:gd name="connsiteX9" fmla="*/ 6685 w 3861802"/>
              <a:gd name="connsiteY9" fmla="*/ 3180113 h 6857998"/>
              <a:gd name="connsiteX10" fmla="*/ 1491928 w 3861802"/>
              <a:gd name="connsiteY10" fmla="*/ 5819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1802" h="6857998">
                <a:moveTo>
                  <a:pt x="1559105" y="0"/>
                </a:moveTo>
                <a:lnTo>
                  <a:pt x="3861802" y="0"/>
                </a:lnTo>
                <a:lnTo>
                  <a:pt x="3861802" y="6857998"/>
                </a:lnTo>
                <a:lnTo>
                  <a:pt x="1559108" y="6857998"/>
                </a:lnTo>
                <a:lnTo>
                  <a:pt x="1491928" y="6799806"/>
                </a:lnTo>
                <a:cubicBezTo>
                  <a:pt x="632688" y="6018852"/>
                  <a:pt x="73258" y="4913862"/>
                  <a:pt x="6685" y="3677883"/>
                </a:cubicBezTo>
                <a:lnTo>
                  <a:pt x="17" y="3429645"/>
                </a:lnTo>
                <a:lnTo>
                  <a:pt x="0" y="3429000"/>
                </a:lnTo>
                <a:lnTo>
                  <a:pt x="19" y="3428284"/>
                </a:lnTo>
                <a:lnTo>
                  <a:pt x="6685" y="3180113"/>
                </a:lnTo>
                <a:cubicBezTo>
                  <a:pt x="73258" y="1944134"/>
                  <a:pt x="632688" y="839145"/>
                  <a:pt x="1491928" y="581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997D259-1872-4E22-B925-C45B56B495D1}"/>
              </a:ext>
            </a:extLst>
          </p:cNvPr>
          <p:cNvSpPr/>
          <p:nvPr userDrawn="1"/>
        </p:nvSpPr>
        <p:spPr>
          <a:xfrm rot="10800000">
            <a:off x="4071250" y="5326912"/>
            <a:ext cx="2482368" cy="1531086"/>
          </a:xfrm>
          <a:custGeom>
            <a:avLst/>
            <a:gdLst>
              <a:gd name="connsiteX0" fmla="*/ 29091 w 1922704"/>
              <a:gd name="connsiteY0" fmla="*/ 0 h 1185894"/>
              <a:gd name="connsiteX1" fmla="*/ 1893613 w 1922704"/>
              <a:gd name="connsiteY1" fmla="*/ 0 h 1185894"/>
              <a:gd name="connsiteX2" fmla="*/ 1903173 w 1922704"/>
              <a:gd name="connsiteY2" fmla="*/ 30796 h 1185894"/>
              <a:gd name="connsiteX3" fmla="*/ 1922704 w 1922704"/>
              <a:gd name="connsiteY3" fmla="*/ 224542 h 1185894"/>
              <a:gd name="connsiteX4" fmla="*/ 961352 w 1922704"/>
              <a:gd name="connsiteY4" fmla="*/ 1185894 h 1185894"/>
              <a:gd name="connsiteX5" fmla="*/ 0 w 1922704"/>
              <a:gd name="connsiteY5" fmla="*/ 224542 h 1185894"/>
              <a:gd name="connsiteX6" fmla="*/ 19532 w 1922704"/>
              <a:gd name="connsiteY6" fmla="*/ 30796 h 118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704" h="1185894">
                <a:moveTo>
                  <a:pt x="29091" y="0"/>
                </a:moveTo>
                <a:lnTo>
                  <a:pt x="1893613" y="0"/>
                </a:lnTo>
                <a:lnTo>
                  <a:pt x="1903173" y="30796"/>
                </a:lnTo>
                <a:cubicBezTo>
                  <a:pt x="1915979" y="93378"/>
                  <a:pt x="1922704" y="158175"/>
                  <a:pt x="1922704" y="224542"/>
                </a:cubicBezTo>
                <a:cubicBezTo>
                  <a:pt x="1922704" y="755482"/>
                  <a:pt x="1492292" y="1185894"/>
                  <a:pt x="961352" y="1185894"/>
                </a:cubicBezTo>
                <a:cubicBezTo>
                  <a:pt x="430412" y="1185894"/>
                  <a:pt x="0" y="755482"/>
                  <a:pt x="0" y="224542"/>
                </a:cubicBezTo>
                <a:cubicBezTo>
                  <a:pt x="0" y="158175"/>
                  <a:pt x="6725" y="93378"/>
                  <a:pt x="19532" y="30796"/>
                </a:cubicBezTo>
                <a:close/>
              </a:path>
            </a:pathLst>
          </a:custGeom>
          <a:pattFill prst="ltDnDiag">
            <a:fgClr>
              <a:srgbClr val="37B9BF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0F93BB-0551-4006-8A0B-D2D12728C69B}"/>
              </a:ext>
            </a:extLst>
          </p:cNvPr>
          <p:cNvSpPr/>
          <p:nvPr userDrawn="1"/>
        </p:nvSpPr>
        <p:spPr>
          <a:xfrm>
            <a:off x="3885104" y="5727253"/>
            <a:ext cx="581472" cy="581472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7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605E22-E0EE-4D6E-92D0-F4D24BAB3C70}"/>
              </a:ext>
            </a:extLst>
          </p:cNvPr>
          <p:cNvSpPr/>
          <p:nvPr userDrawn="1"/>
        </p:nvSpPr>
        <p:spPr>
          <a:xfrm>
            <a:off x="4489244" y="0"/>
            <a:ext cx="7702756" cy="6858000"/>
          </a:xfrm>
          <a:custGeom>
            <a:avLst/>
            <a:gdLst>
              <a:gd name="connsiteX0" fmla="*/ 1604219 w 7702756"/>
              <a:gd name="connsiteY0" fmla="*/ 0 h 6858000"/>
              <a:gd name="connsiteX1" fmla="*/ 7702756 w 7702756"/>
              <a:gd name="connsiteY1" fmla="*/ 0 h 6858000"/>
              <a:gd name="connsiteX2" fmla="*/ 7702756 w 7702756"/>
              <a:gd name="connsiteY2" fmla="*/ 6858000 h 6858000"/>
              <a:gd name="connsiteX3" fmla="*/ 674449 w 7702756"/>
              <a:gd name="connsiteY3" fmla="*/ 6858000 h 6858000"/>
              <a:gd name="connsiteX4" fmla="*/ 593680 w 7702756"/>
              <a:gd name="connsiteY4" fmla="*/ 6700301 h 6858000"/>
              <a:gd name="connsiteX5" fmla="*/ 0 w 7702756"/>
              <a:gd name="connsiteY5" fmla="*/ 4090191 h 6858000"/>
              <a:gd name="connsiteX6" fmla="*/ 1564001 w 7702756"/>
              <a:gd name="connsiteY6" fmla="*/ 42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2756" h="6858000">
                <a:moveTo>
                  <a:pt x="1604219" y="0"/>
                </a:moveTo>
                <a:lnTo>
                  <a:pt x="7702756" y="0"/>
                </a:lnTo>
                <a:lnTo>
                  <a:pt x="7702756" y="6858000"/>
                </a:lnTo>
                <a:lnTo>
                  <a:pt x="674449" y="6858000"/>
                </a:lnTo>
                <a:lnTo>
                  <a:pt x="593680" y="6700301"/>
                </a:lnTo>
                <a:cubicBezTo>
                  <a:pt x="213213" y="5910703"/>
                  <a:pt x="0" y="5025347"/>
                  <a:pt x="0" y="4090191"/>
                </a:cubicBezTo>
                <a:cubicBezTo>
                  <a:pt x="0" y="2531599"/>
                  <a:pt x="592260" y="1111336"/>
                  <a:pt x="1564001" y="42183"/>
                </a:cubicBez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AC12297-99F3-45F4-A38A-AD307C8B77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3463" cy="6858000"/>
          </a:xfrm>
          <a:custGeom>
            <a:avLst/>
            <a:gdLst>
              <a:gd name="connsiteX0" fmla="*/ 0 w 6093463"/>
              <a:gd name="connsiteY0" fmla="*/ 0 h 6858000"/>
              <a:gd name="connsiteX1" fmla="*/ 6093463 w 6093463"/>
              <a:gd name="connsiteY1" fmla="*/ 0 h 6858000"/>
              <a:gd name="connsiteX2" fmla="*/ 6053246 w 6093463"/>
              <a:gd name="connsiteY2" fmla="*/ 42183 h 6858000"/>
              <a:gd name="connsiteX3" fmla="*/ 4489244 w 6093463"/>
              <a:gd name="connsiteY3" fmla="*/ 4090191 h 6858000"/>
              <a:gd name="connsiteX4" fmla="*/ 4528504 w 6093463"/>
              <a:gd name="connsiteY4" fmla="*/ 4781503 h 6858000"/>
              <a:gd name="connsiteX5" fmla="*/ 4540231 w 6093463"/>
              <a:gd name="connsiteY5" fmla="*/ 4863457 h 6858000"/>
              <a:gd name="connsiteX6" fmla="*/ 4466890 w 6093463"/>
              <a:gd name="connsiteY6" fmla="*/ 4903265 h 6858000"/>
              <a:gd name="connsiteX7" fmla="*/ 4124278 w 6093463"/>
              <a:gd name="connsiteY7" fmla="*/ 5547639 h 6858000"/>
              <a:gd name="connsiteX8" fmla="*/ 4901367 w 6093463"/>
              <a:gd name="connsiteY8" fmla="*/ 6324728 h 6858000"/>
              <a:gd name="connsiteX9" fmla="*/ 4918706 w 6093463"/>
              <a:gd name="connsiteY9" fmla="*/ 6322980 h 6858000"/>
              <a:gd name="connsiteX10" fmla="*/ 4948180 w 6093463"/>
              <a:gd name="connsiteY10" fmla="*/ 6399803 h 6858000"/>
              <a:gd name="connsiteX11" fmla="*/ 5082925 w 6093463"/>
              <a:gd name="connsiteY11" fmla="*/ 6700301 h 6858000"/>
              <a:gd name="connsiteX12" fmla="*/ 5163694 w 6093463"/>
              <a:gd name="connsiteY12" fmla="*/ 6858000 h 6858000"/>
              <a:gd name="connsiteX13" fmla="*/ 0 w 6093463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93463" h="6858000">
                <a:moveTo>
                  <a:pt x="0" y="0"/>
                </a:moveTo>
                <a:lnTo>
                  <a:pt x="6093463" y="0"/>
                </a:lnTo>
                <a:lnTo>
                  <a:pt x="6053246" y="42183"/>
                </a:lnTo>
                <a:cubicBezTo>
                  <a:pt x="5081505" y="1111336"/>
                  <a:pt x="4489244" y="2531599"/>
                  <a:pt x="4489244" y="4090191"/>
                </a:cubicBezTo>
                <a:cubicBezTo>
                  <a:pt x="4489244" y="4323980"/>
                  <a:pt x="4502570" y="4554657"/>
                  <a:pt x="4528504" y="4781503"/>
                </a:cubicBezTo>
                <a:lnTo>
                  <a:pt x="4540231" y="4863457"/>
                </a:lnTo>
                <a:lnTo>
                  <a:pt x="4466890" y="4903265"/>
                </a:lnTo>
                <a:cubicBezTo>
                  <a:pt x="4260183" y="5042914"/>
                  <a:pt x="4124278" y="5279405"/>
                  <a:pt x="4124278" y="5547639"/>
                </a:cubicBezTo>
                <a:cubicBezTo>
                  <a:pt x="4124278" y="5976813"/>
                  <a:pt x="4472193" y="6324728"/>
                  <a:pt x="4901367" y="6324728"/>
                </a:cubicBezTo>
                <a:lnTo>
                  <a:pt x="4918706" y="6322980"/>
                </a:lnTo>
                <a:lnTo>
                  <a:pt x="4948180" y="6399803"/>
                </a:lnTo>
                <a:cubicBezTo>
                  <a:pt x="4990422" y="6501406"/>
                  <a:pt x="5035367" y="6601602"/>
                  <a:pt x="5082925" y="6700301"/>
                </a:cubicBezTo>
                <a:lnTo>
                  <a:pt x="516369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90C708F-7A3E-42CE-8E3B-9726DDD46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2" y="549275"/>
            <a:ext cx="4919048" cy="53082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spc="6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HEAD 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9743A95A-758F-4812-B61C-96835DFE4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97372"/>
            <a:ext cx="4919050" cy="2331628"/>
          </a:xfrm>
        </p:spPr>
        <p:txBody>
          <a:bodyPr anchor="t">
            <a:noAutofit/>
          </a:bodyPr>
          <a:lstStyle>
            <a:lvl1pPr>
              <a:defRPr sz="7200" b="1" spc="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8D9A254-7F3B-4FFD-8A87-2CD46D942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706091"/>
            <a:ext cx="4919048" cy="2594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13834E33-0FD8-4A54-8F38-292978F6A34C}"/>
              </a:ext>
            </a:extLst>
          </p:cNvPr>
          <p:cNvSpPr/>
          <p:nvPr userDrawn="1"/>
        </p:nvSpPr>
        <p:spPr>
          <a:xfrm>
            <a:off x="10482197" y="-1709803"/>
            <a:ext cx="3419605" cy="3419605"/>
          </a:xfrm>
          <a:prstGeom prst="arc">
            <a:avLst>
              <a:gd name="adj1" fmla="val 5390316"/>
              <a:gd name="adj2" fmla="val 10813570"/>
            </a:avLst>
          </a:prstGeom>
          <a:ln w="381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0420B-2B3D-41B3-B8DB-C77FAF6642F0}"/>
              </a:ext>
            </a:extLst>
          </p:cNvPr>
          <p:cNvSpPr/>
          <p:nvPr userDrawn="1"/>
        </p:nvSpPr>
        <p:spPr>
          <a:xfrm>
            <a:off x="4124277" y="4770550"/>
            <a:ext cx="1554178" cy="1554178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6631B7-B651-4B65-9081-31659E5B0D7A}"/>
              </a:ext>
            </a:extLst>
          </p:cNvPr>
          <p:cNvSpPr/>
          <p:nvPr userDrawn="1"/>
        </p:nvSpPr>
        <p:spPr>
          <a:xfrm>
            <a:off x="5104097" y="4657060"/>
            <a:ext cx="521241" cy="52124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BDE42-CA5A-4E9B-8204-285B44EAD2D7}"/>
              </a:ext>
            </a:extLst>
          </p:cNvPr>
          <p:cNvSpPr/>
          <p:nvPr userDrawn="1"/>
        </p:nvSpPr>
        <p:spPr>
          <a:xfrm rot="10800000">
            <a:off x="10193634" y="-1998366"/>
            <a:ext cx="3996731" cy="3996731"/>
          </a:xfrm>
          <a:custGeom>
            <a:avLst/>
            <a:gdLst>
              <a:gd name="connsiteX0" fmla="*/ 3506333 w 4107925"/>
              <a:gd name="connsiteY0" fmla="*/ 3506333 h 4107925"/>
              <a:gd name="connsiteX1" fmla="*/ 3638899 w 4107925"/>
              <a:gd name="connsiteY1" fmla="*/ 3360474 h 4107925"/>
              <a:gd name="connsiteX2" fmla="*/ 4107924 w 4107925"/>
              <a:gd name="connsiteY2" fmla="*/ 2053963 h 4107925"/>
              <a:gd name="connsiteX3" fmla="*/ 2053963 w 4107925"/>
              <a:gd name="connsiteY3" fmla="*/ 2053963 h 4107925"/>
              <a:gd name="connsiteX4" fmla="*/ 2053962 w 4107925"/>
              <a:gd name="connsiteY4" fmla="*/ 1 h 4107925"/>
              <a:gd name="connsiteX5" fmla="*/ 747451 w 4107925"/>
              <a:gd name="connsiteY5" fmla="*/ 469026 h 4107925"/>
              <a:gd name="connsiteX6" fmla="*/ 601592 w 4107925"/>
              <a:gd name="connsiteY6" fmla="*/ 601592 h 4107925"/>
              <a:gd name="connsiteX7" fmla="*/ 601592 w 4107925"/>
              <a:gd name="connsiteY7" fmla="*/ 601592 h 4107925"/>
              <a:gd name="connsiteX8" fmla="*/ 2053963 w 4107925"/>
              <a:gd name="connsiteY8" fmla="*/ 0 h 4107925"/>
              <a:gd name="connsiteX9" fmla="*/ 4107925 w 4107925"/>
              <a:gd name="connsiteY9" fmla="*/ 2053962 h 4107925"/>
              <a:gd name="connsiteX10" fmla="*/ 3506333 w 4107925"/>
              <a:gd name="connsiteY10" fmla="*/ 3506332 h 4107925"/>
              <a:gd name="connsiteX11" fmla="*/ 2053962 w 4107925"/>
              <a:gd name="connsiteY11" fmla="*/ 4107925 h 4107925"/>
              <a:gd name="connsiteX12" fmla="*/ 0 w 4107925"/>
              <a:gd name="connsiteY12" fmla="*/ 2053963 h 4107925"/>
              <a:gd name="connsiteX13" fmla="*/ 601592 w 4107925"/>
              <a:gd name="connsiteY13" fmla="*/ 601593 h 4107925"/>
              <a:gd name="connsiteX14" fmla="*/ 601592 w 4107925"/>
              <a:gd name="connsiteY14" fmla="*/ 601592 h 4107925"/>
              <a:gd name="connsiteX15" fmla="*/ 469026 w 4107925"/>
              <a:gd name="connsiteY15" fmla="*/ 747451 h 4107925"/>
              <a:gd name="connsiteX16" fmla="*/ 1 w 4107925"/>
              <a:gd name="connsiteY16" fmla="*/ 2053962 h 4107925"/>
              <a:gd name="connsiteX17" fmla="*/ 2053963 w 4107925"/>
              <a:gd name="connsiteY17" fmla="*/ 4107924 h 4107925"/>
              <a:gd name="connsiteX18" fmla="*/ 3360474 w 4107925"/>
              <a:gd name="connsiteY18" fmla="*/ 3638899 h 4107925"/>
              <a:gd name="connsiteX19" fmla="*/ 3506333 w 4107925"/>
              <a:gd name="connsiteY19" fmla="*/ 3506333 h 4107925"/>
              <a:gd name="connsiteX20" fmla="*/ 3506332 w 4107925"/>
              <a:gd name="connsiteY20" fmla="*/ 3506333 h 4107925"/>
              <a:gd name="connsiteX21" fmla="*/ 2053962 w 4107925"/>
              <a:gd name="connsiteY21" fmla="*/ 4107925 h 410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07925" h="4107925">
                <a:moveTo>
                  <a:pt x="3506333" y="3506333"/>
                </a:moveTo>
                <a:lnTo>
                  <a:pt x="3638899" y="3360474"/>
                </a:lnTo>
                <a:cubicBezTo>
                  <a:pt x="3931909" y="3005428"/>
                  <a:pt x="4107924" y="2550251"/>
                  <a:pt x="4107924" y="2053963"/>
                </a:cubicBezTo>
                <a:lnTo>
                  <a:pt x="2053963" y="2053963"/>
                </a:lnTo>
                <a:cubicBezTo>
                  <a:pt x="2053963" y="1369309"/>
                  <a:pt x="2053962" y="684655"/>
                  <a:pt x="2053962" y="1"/>
                </a:cubicBezTo>
                <a:cubicBezTo>
                  <a:pt x="1557674" y="1"/>
                  <a:pt x="1102497" y="176016"/>
                  <a:pt x="747451" y="469026"/>
                </a:cubicBezTo>
                <a:lnTo>
                  <a:pt x="601592" y="601592"/>
                </a:lnTo>
                <a:lnTo>
                  <a:pt x="601592" y="601592"/>
                </a:lnTo>
                <a:cubicBezTo>
                  <a:pt x="973286" y="229898"/>
                  <a:pt x="1486777" y="0"/>
                  <a:pt x="2053963" y="0"/>
                </a:cubicBezTo>
                <a:cubicBezTo>
                  <a:pt x="3188335" y="0"/>
                  <a:pt x="4107925" y="919590"/>
                  <a:pt x="4107925" y="2053962"/>
                </a:cubicBezTo>
                <a:cubicBezTo>
                  <a:pt x="4107925" y="2621148"/>
                  <a:pt x="3878027" y="3134638"/>
                  <a:pt x="3506333" y="3506332"/>
                </a:cubicBezTo>
                <a:close/>
                <a:moveTo>
                  <a:pt x="2053962" y="4107925"/>
                </a:moveTo>
                <a:cubicBezTo>
                  <a:pt x="919590" y="4107925"/>
                  <a:pt x="0" y="3188335"/>
                  <a:pt x="0" y="2053963"/>
                </a:cubicBezTo>
                <a:cubicBezTo>
                  <a:pt x="0" y="1486777"/>
                  <a:pt x="229897" y="973286"/>
                  <a:pt x="601592" y="601593"/>
                </a:cubicBezTo>
                <a:lnTo>
                  <a:pt x="601592" y="601592"/>
                </a:lnTo>
                <a:lnTo>
                  <a:pt x="469026" y="747451"/>
                </a:lnTo>
                <a:cubicBezTo>
                  <a:pt x="176016" y="1102497"/>
                  <a:pt x="1" y="1557674"/>
                  <a:pt x="1" y="2053962"/>
                </a:cubicBezTo>
                <a:cubicBezTo>
                  <a:pt x="1" y="3188334"/>
                  <a:pt x="919591" y="4107924"/>
                  <a:pt x="2053963" y="4107924"/>
                </a:cubicBezTo>
                <a:cubicBezTo>
                  <a:pt x="2550251" y="4107924"/>
                  <a:pt x="3005428" y="3931909"/>
                  <a:pt x="3360474" y="3638899"/>
                </a:cubicBezTo>
                <a:lnTo>
                  <a:pt x="3506333" y="3506333"/>
                </a:lnTo>
                <a:lnTo>
                  <a:pt x="3506332" y="3506333"/>
                </a:lnTo>
                <a:cubicBezTo>
                  <a:pt x="3134638" y="3878027"/>
                  <a:pt x="2621148" y="4107925"/>
                  <a:pt x="2053962" y="4107925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44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38355-79C0-410A-A9E2-9ABAAE1DA5F2}"/>
              </a:ext>
            </a:extLst>
          </p:cNvPr>
          <p:cNvSpPr/>
          <p:nvPr userDrawn="1"/>
        </p:nvSpPr>
        <p:spPr>
          <a:xfrm>
            <a:off x="1" y="4205585"/>
            <a:ext cx="2615609" cy="2652415"/>
          </a:xfrm>
          <a:custGeom>
            <a:avLst/>
            <a:gdLst>
              <a:gd name="connsiteX0" fmla="*/ 944453 w 2615609"/>
              <a:gd name="connsiteY0" fmla="*/ 0 h 2652415"/>
              <a:gd name="connsiteX1" fmla="*/ 2615609 w 2615609"/>
              <a:gd name="connsiteY1" fmla="*/ 1671156 h 2652415"/>
              <a:gd name="connsiteX2" fmla="*/ 2330202 w 2615609"/>
              <a:gd name="connsiteY2" fmla="*/ 2605515 h 2652415"/>
              <a:gd name="connsiteX3" fmla="*/ 2295131 w 2615609"/>
              <a:gd name="connsiteY3" fmla="*/ 2652415 h 2652415"/>
              <a:gd name="connsiteX4" fmla="*/ 0 w 2615609"/>
              <a:gd name="connsiteY4" fmla="*/ 2652415 h 2652415"/>
              <a:gd name="connsiteX5" fmla="*/ 0 w 2615609"/>
              <a:gd name="connsiteY5" fmla="*/ 292955 h 2652415"/>
              <a:gd name="connsiteX6" fmla="*/ 10094 w 2615609"/>
              <a:gd name="connsiteY6" fmla="*/ 285407 h 2652415"/>
              <a:gd name="connsiteX7" fmla="*/ 944453 w 2615609"/>
              <a:gd name="connsiteY7" fmla="*/ 0 h 265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609" h="2652415">
                <a:moveTo>
                  <a:pt x="944453" y="0"/>
                </a:moveTo>
                <a:cubicBezTo>
                  <a:pt x="1867407" y="0"/>
                  <a:pt x="2615609" y="748202"/>
                  <a:pt x="2615609" y="1671156"/>
                </a:cubicBezTo>
                <a:cubicBezTo>
                  <a:pt x="2615609" y="2017264"/>
                  <a:pt x="2510393" y="2338797"/>
                  <a:pt x="2330202" y="2605515"/>
                </a:cubicBezTo>
                <a:lnTo>
                  <a:pt x="2295131" y="2652415"/>
                </a:lnTo>
                <a:lnTo>
                  <a:pt x="0" y="2652415"/>
                </a:lnTo>
                <a:lnTo>
                  <a:pt x="0" y="292955"/>
                </a:lnTo>
                <a:lnTo>
                  <a:pt x="10094" y="285407"/>
                </a:lnTo>
                <a:cubicBezTo>
                  <a:pt x="276812" y="105216"/>
                  <a:pt x="598345" y="0"/>
                  <a:pt x="944453" y="0"/>
                </a:cubicBezTo>
                <a:close/>
              </a:path>
            </a:pathLst>
          </a:custGeom>
          <a:pattFill prst="ltDnDiag">
            <a:fgClr>
              <a:srgbClr val="37B9B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59D7BD5-98C7-47E8-AEB8-E40E4BB65FE2}"/>
              </a:ext>
            </a:extLst>
          </p:cNvPr>
          <p:cNvSpPr/>
          <p:nvPr userDrawn="1"/>
        </p:nvSpPr>
        <p:spPr>
          <a:xfrm>
            <a:off x="5744165" y="-1"/>
            <a:ext cx="3984626" cy="2850894"/>
          </a:xfrm>
          <a:custGeom>
            <a:avLst/>
            <a:gdLst>
              <a:gd name="connsiteX0" fmla="*/ 196589 w 3984626"/>
              <a:gd name="connsiteY0" fmla="*/ 0 h 2850894"/>
              <a:gd name="connsiteX1" fmla="*/ 3788037 w 3984626"/>
              <a:gd name="connsiteY1" fmla="*/ 0 h 2850894"/>
              <a:gd name="connsiteX2" fmla="*/ 3828060 w 3984626"/>
              <a:gd name="connsiteY2" fmla="*/ 83083 h 2850894"/>
              <a:gd name="connsiteX3" fmla="*/ 3984626 w 3984626"/>
              <a:gd name="connsiteY3" fmla="*/ 858581 h 2850894"/>
              <a:gd name="connsiteX4" fmla="*/ 1992313 w 3984626"/>
              <a:gd name="connsiteY4" fmla="*/ 2850894 h 2850894"/>
              <a:gd name="connsiteX5" fmla="*/ 0 w 3984626"/>
              <a:gd name="connsiteY5" fmla="*/ 858581 h 2850894"/>
              <a:gd name="connsiteX6" fmla="*/ 156566 w 3984626"/>
              <a:gd name="connsiteY6" fmla="*/ 83083 h 2850894"/>
              <a:gd name="connsiteX7" fmla="*/ 196589 w 3984626"/>
              <a:gd name="connsiteY7" fmla="*/ 0 h 285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626" h="2850894">
                <a:moveTo>
                  <a:pt x="196589" y="0"/>
                </a:moveTo>
                <a:lnTo>
                  <a:pt x="3788037" y="0"/>
                </a:lnTo>
                <a:lnTo>
                  <a:pt x="3828060" y="83083"/>
                </a:lnTo>
                <a:cubicBezTo>
                  <a:pt x="3928877" y="321440"/>
                  <a:pt x="3984626" y="583500"/>
                  <a:pt x="3984626" y="858581"/>
                </a:cubicBezTo>
                <a:cubicBezTo>
                  <a:pt x="3984626" y="1958905"/>
                  <a:pt x="3092637" y="2850894"/>
                  <a:pt x="1992313" y="2850894"/>
                </a:cubicBezTo>
                <a:cubicBezTo>
                  <a:pt x="891989" y="2850894"/>
                  <a:pt x="0" y="1958905"/>
                  <a:pt x="0" y="858581"/>
                </a:cubicBezTo>
                <a:cubicBezTo>
                  <a:pt x="0" y="583500"/>
                  <a:pt x="55750" y="321440"/>
                  <a:pt x="156566" y="83083"/>
                </a:cubicBezTo>
                <a:lnTo>
                  <a:pt x="196589" y="0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15C269-33C2-4832-8E44-DB2EC3445F33}"/>
              </a:ext>
            </a:extLst>
          </p:cNvPr>
          <p:cNvSpPr/>
          <p:nvPr userDrawn="1"/>
        </p:nvSpPr>
        <p:spPr>
          <a:xfrm>
            <a:off x="11339318" y="221044"/>
            <a:ext cx="243475" cy="243475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6D24AD-AC51-4F9D-87FD-FE9A60A37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2027" y="338883"/>
            <a:ext cx="3907946" cy="3907946"/>
          </a:xfrm>
          <a:custGeom>
            <a:avLst/>
            <a:gdLst>
              <a:gd name="connsiteX0" fmla="*/ 1763713 w 3527426"/>
              <a:gd name="connsiteY0" fmla="*/ 0 h 3527426"/>
              <a:gd name="connsiteX1" fmla="*/ 3527426 w 3527426"/>
              <a:gd name="connsiteY1" fmla="*/ 1763713 h 3527426"/>
              <a:gd name="connsiteX2" fmla="*/ 1763713 w 3527426"/>
              <a:gd name="connsiteY2" fmla="*/ 3527426 h 3527426"/>
              <a:gd name="connsiteX3" fmla="*/ 0 w 3527426"/>
              <a:gd name="connsiteY3" fmla="*/ 1763713 h 3527426"/>
              <a:gd name="connsiteX4" fmla="*/ 1763713 w 3527426"/>
              <a:gd name="connsiteY4" fmla="*/ 0 h 35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26" h="3527426">
                <a:moveTo>
                  <a:pt x="1763713" y="0"/>
                </a:moveTo>
                <a:cubicBezTo>
                  <a:pt x="2737785" y="0"/>
                  <a:pt x="3527426" y="789641"/>
                  <a:pt x="3527426" y="1763713"/>
                </a:cubicBezTo>
                <a:cubicBezTo>
                  <a:pt x="3527426" y="2737785"/>
                  <a:pt x="2737785" y="3527426"/>
                  <a:pt x="1763713" y="3527426"/>
                </a:cubicBezTo>
                <a:cubicBezTo>
                  <a:pt x="789641" y="3527426"/>
                  <a:pt x="0" y="2737785"/>
                  <a:pt x="0" y="1763713"/>
                </a:cubicBezTo>
                <a:cubicBezTo>
                  <a:pt x="0" y="789641"/>
                  <a:pt x="789641" y="0"/>
                  <a:pt x="17637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E2BEEEA-1081-4E1D-AF2C-7B4E26177DA3}"/>
              </a:ext>
            </a:extLst>
          </p:cNvPr>
          <p:cNvSpPr/>
          <p:nvPr userDrawn="1"/>
        </p:nvSpPr>
        <p:spPr>
          <a:xfrm>
            <a:off x="8849305" y="0"/>
            <a:ext cx="1155933" cy="1155933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3CF885-7D13-4506-8BF1-9A59E19B563B}"/>
              </a:ext>
            </a:extLst>
          </p:cNvPr>
          <p:cNvSpPr/>
          <p:nvPr userDrawn="1"/>
        </p:nvSpPr>
        <p:spPr>
          <a:xfrm>
            <a:off x="1796109" y="5736674"/>
            <a:ext cx="815691" cy="81569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67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079ECD-8308-4480-91E0-3F08D05AC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136158 w 12192000"/>
              <a:gd name="connsiteY0" fmla="*/ 2814850 h 6858000"/>
              <a:gd name="connsiteX1" fmla="*/ 6962148 w 12192000"/>
              <a:gd name="connsiteY1" fmla="*/ 2988860 h 6858000"/>
              <a:gd name="connsiteX2" fmla="*/ 7136158 w 12192000"/>
              <a:gd name="connsiteY2" fmla="*/ 3162870 h 6858000"/>
              <a:gd name="connsiteX3" fmla="*/ 7310168 w 12192000"/>
              <a:gd name="connsiteY3" fmla="*/ 2988860 h 6858000"/>
              <a:gd name="connsiteX4" fmla="*/ 7136158 w 12192000"/>
              <a:gd name="connsiteY4" fmla="*/ 2814850 h 6858000"/>
              <a:gd name="connsiteX5" fmla="*/ 3754439 w 12192000"/>
              <a:gd name="connsiteY5" fmla="*/ 549275 h 6858000"/>
              <a:gd name="connsiteX6" fmla="*/ 874713 w 12192000"/>
              <a:gd name="connsiteY6" fmla="*/ 3429000 h 6858000"/>
              <a:gd name="connsiteX7" fmla="*/ 3754439 w 12192000"/>
              <a:gd name="connsiteY7" fmla="*/ 6308725 h 6858000"/>
              <a:gd name="connsiteX8" fmla="*/ 6634163 w 12192000"/>
              <a:gd name="connsiteY8" fmla="*/ 3429000 h 6858000"/>
              <a:gd name="connsiteX9" fmla="*/ 6575657 w 12192000"/>
              <a:gd name="connsiteY9" fmla="*/ 2848635 h 6858000"/>
              <a:gd name="connsiteX10" fmla="*/ 6518802 w 12192000"/>
              <a:gd name="connsiteY10" fmla="*/ 2627515 h 6858000"/>
              <a:gd name="connsiteX11" fmla="*/ 6560522 w 12192000"/>
              <a:gd name="connsiteY11" fmla="*/ 2614565 h 6858000"/>
              <a:gd name="connsiteX12" fmla="*/ 6764740 w 12192000"/>
              <a:gd name="connsiteY12" fmla="*/ 2306471 h 6858000"/>
              <a:gd name="connsiteX13" fmla="*/ 6430370 w 12192000"/>
              <a:gd name="connsiteY13" fmla="*/ 1972101 h 6858000"/>
              <a:gd name="connsiteX14" fmla="*/ 6300219 w 12192000"/>
              <a:gd name="connsiteY14" fmla="*/ 1998378 h 6858000"/>
              <a:gd name="connsiteX15" fmla="*/ 6263487 w 12192000"/>
              <a:gd name="connsiteY15" fmla="*/ 2018315 h 6858000"/>
              <a:gd name="connsiteX16" fmla="*/ 6142351 w 12192000"/>
              <a:gd name="connsiteY16" fmla="*/ 1818919 h 6858000"/>
              <a:gd name="connsiteX17" fmla="*/ 3754439 w 12192000"/>
              <a:gd name="connsiteY17" fmla="*/ 549275 h 6858000"/>
              <a:gd name="connsiteX18" fmla="*/ 0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7136158" y="2814850"/>
                </a:moveTo>
                <a:cubicBezTo>
                  <a:pt x="7040055" y="2814850"/>
                  <a:pt x="6962148" y="2892757"/>
                  <a:pt x="6962148" y="2988860"/>
                </a:cubicBezTo>
                <a:cubicBezTo>
                  <a:pt x="6962148" y="3084963"/>
                  <a:pt x="7040055" y="3162870"/>
                  <a:pt x="7136158" y="3162870"/>
                </a:cubicBezTo>
                <a:cubicBezTo>
                  <a:pt x="7232261" y="3162870"/>
                  <a:pt x="7310168" y="3084963"/>
                  <a:pt x="7310168" y="2988860"/>
                </a:cubicBezTo>
                <a:cubicBezTo>
                  <a:pt x="7310168" y="2892757"/>
                  <a:pt x="7232261" y="2814850"/>
                  <a:pt x="7136158" y="2814850"/>
                </a:cubicBezTo>
                <a:close/>
                <a:moveTo>
                  <a:pt x="3754439" y="549275"/>
                </a:moveTo>
                <a:cubicBezTo>
                  <a:pt x="2164011" y="549275"/>
                  <a:pt x="874713" y="1838572"/>
                  <a:pt x="874713" y="3429000"/>
                </a:cubicBezTo>
                <a:cubicBezTo>
                  <a:pt x="874713" y="5019428"/>
                  <a:pt x="2164011" y="6308725"/>
                  <a:pt x="3754439" y="6308725"/>
                </a:cubicBezTo>
                <a:cubicBezTo>
                  <a:pt x="5344867" y="6308725"/>
                  <a:pt x="6634163" y="5019428"/>
                  <a:pt x="6634163" y="3429000"/>
                </a:cubicBezTo>
                <a:cubicBezTo>
                  <a:pt x="6634163" y="3230197"/>
                  <a:pt x="6614018" y="3036098"/>
                  <a:pt x="6575657" y="2848635"/>
                </a:cubicBezTo>
                <a:lnTo>
                  <a:pt x="6518802" y="2627515"/>
                </a:lnTo>
                <a:lnTo>
                  <a:pt x="6560522" y="2614565"/>
                </a:lnTo>
                <a:cubicBezTo>
                  <a:pt x="6680532" y="2563804"/>
                  <a:pt x="6764740" y="2444971"/>
                  <a:pt x="6764740" y="2306471"/>
                </a:cubicBezTo>
                <a:cubicBezTo>
                  <a:pt x="6764740" y="2121804"/>
                  <a:pt x="6615037" y="1972101"/>
                  <a:pt x="6430370" y="1972101"/>
                </a:cubicBezTo>
                <a:cubicBezTo>
                  <a:pt x="6384203" y="1972101"/>
                  <a:pt x="6340222" y="1981458"/>
                  <a:pt x="6300219" y="1998378"/>
                </a:cubicBezTo>
                <a:lnTo>
                  <a:pt x="6263487" y="2018315"/>
                </a:lnTo>
                <a:lnTo>
                  <a:pt x="6142351" y="1818919"/>
                </a:lnTo>
                <a:cubicBezTo>
                  <a:pt x="5624844" y="1052907"/>
                  <a:pt x="4748456" y="549275"/>
                  <a:pt x="3754439" y="54927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D89620-A939-40E6-912D-F3BBBEB24C76}"/>
              </a:ext>
            </a:extLst>
          </p:cNvPr>
          <p:cNvSpPr/>
          <p:nvPr userDrawn="1"/>
        </p:nvSpPr>
        <p:spPr>
          <a:xfrm>
            <a:off x="874713" y="549275"/>
            <a:ext cx="5759450" cy="5759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A549EA-D853-463A-A44D-2535DA0CDD52}"/>
              </a:ext>
            </a:extLst>
          </p:cNvPr>
          <p:cNvSpPr/>
          <p:nvPr userDrawn="1"/>
        </p:nvSpPr>
        <p:spPr>
          <a:xfrm>
            <a:off x="6096000" y="1972101"/>
            <a:ext cx="668740" cy="6687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6F2B0A-7421-4A11-926F-E3425C4795C3}"/>
              </a:ext>
            </a:extLst>
          </p:cNvPr>
          <p:cNvSpPr/>
          <p:nvPr userDrawn="1"/>
        </p:nvSpPr>
        <p:spPr>
          <a:xfrm>
            <a:off x="6962148" y="2814850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363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001FD4-4FDE-444D-8765-65B3A2D83319}"/>
              </a:ext>
            </a:extLst>
          </p:cNvPr>
          <p:cNvSpPr/>
          <p:nvPr userDrawn="1"/>
        </p:nvSpPr>
        <p:spPr>
          <a:xfrm>
            <a:off x="0" y="1"/>
            <a:ext cx="6669522" cy="6857999"/>
          </a:xfrm>
          <a:custGeom>
            <a:avLst/>
            <a:gdLst>
              <a:gd name="connsiteX0" fmla="*/ 0 w 6669522"/>
              <a:gd name="connsiteY0" fmla="*/ 0 h 6857999"/>
              <a:gd name="connsiteX1" fmla="*/ 4814921 w 6669522"/>
              <a:gd name="connsiteY1" fmla="*/ 0 h 6857999"/>
              <a:gd name="connsiteX2" fmla="*/ 4940280 w 6669522"/>
              <a:gd name="connsiteY2" fmla="*/ 119518 h 6857999"/>
              <a:gd name="connsiteX3" fmla="*/ 6669522 w 6669522"/>
              <a:gd name="connsiteY3" fmla="*/ 4294280 h 6857999"/>
              <a:gd name="connsiteX4" fmla="*/ 6205556 w 6669522"/>
              <a:gd name="connsiteY4" fmla="*/ 6592385 h 6857999"/>
              <a:gd name="connsiteX5" fmla="*/ 6077604 w 6669522"/>
              <a:gd name="connsiteY5" fmla="*/ 6857999 h 6857999"/>
              <a:gd name="connsiteX6" fmla="*/ 0 w 666952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9522" h="6857999">
                <a:moveTo>
                  <a:pt x="0" y="0"/>
                </a:moveTo>
                <a:lnTo>
                  <a:pt x="4814921" y="0"/>
                </a:lnTo>
                <a:lnTo>
                  <a:pt x="4940280" y="119518"/>
                </a:lnTo>
                <a:cubicBezTo>
                  <a:pt x="6008694" y="1187933"/>
                  <a:pt x="6669522" y="2663934"/>
                  <a:pt x="6669522" y="4294280"/>
                </a:cubicBezTo>
                <a:cubicBezTo>
                  <a:pt x="6669522" y="5109452"/>
                  <a:pt x="6504315" y="5886040"/>
                  <a:pt x="6205556" y="6592385"/>
                </a:cubicBezTo>
                <a:lnTo>
                  <a:pt x="6077604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84408BFD-47D4-4B16-A3B2-B98B29D64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8610296" y="3286196"/>
            <a:ext cx="5729520" cy="315536"/>
          </a:xfrm>
        </p:spPr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14E2DE3-6BFD-4556-A4CD-A5019251DE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401" y="564239"/>
            <a:ext cx="3899873" cy="53082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spc="60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HEAD TITLE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FEFA7029-CF4D-483F-9933-0D19AFE6A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0399" y="1112336"/>
            <a:ext cx="3899875" cy="2331628"/>
          </a:xfrm>
        </p:spPr>
        <p:txBody>
          <a:bodyPr anchor="t">
            <a:noAutofit/>
          </a:bodyPr>
          <a:lstStyle>
            <a:lvl1pPr>
              <a:defRPr sz="72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3C610F6-E90B-4018-99F3-BB04DCF232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0401" y="3429000"/>
            <a:ext cx="3899873" cy="2894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4DFF0B-02A7-4934-B5C2-23B3FFCBB19B}"/>
              </a:ext>
            </a:extLst>
          </p:cNvPr>
          <p:cNvSpPr/>
          <p:nvPr userDrawn="1"/>
        </p:nvSpPr>
        <p:spPr>
          <a:xfrm>
            <a:off x="5816112" y="5601470"/>
            <a:ext cx="2179572" cy="1256530"/>
          </a:xfrm>
          <a:custGeom>
            <a:avLst/>
            <a:gdLst>
              <a:gd name="connsiteX0" fmla="*/ 1248770 w 2497540"/>
              <a:gd name="connsiteY0" fmla="*/ 0 h 1439839"/>
              <a:gd name="connsiteX1" fmla="*/ 2497540 w 2497540"/>
              <a:gd name="connsiteY1" fmla="*/ 1248770 h 1439839"/>
              <a:gd name="connsiteX2" fmla="*/ 2491093 w 2497540"/>
              <a:gd name="connsiteY2" fmla="*/ 1376450 h 1439839"/>
              <a:gd name="connsiteX3" fmla="*/ 2481419 w 2497540"/>
              <a:gd name="connsiteY3" fmla="*/ 1439839 h 1439839"/>
              <a:gd name="connsiteX4" fmla="*/ 16122 w 2497540"/>
              <a:gd name="connsiteY4" fmla="*/ 1439839 h 1439839"/>
              <a:gd name="connsiteX5" fmla="*/ 6447 w 2497540"/>
              <a:gd name="connsiteY5" fmla="*/ 1376450 h 1439839"/>
              <a:gd name="connsiteX6" fmla="*/ 0 w 2497540"/>
              <a:gd name="connsiteY6" fmla="*/ 1248770 h 1439839"/>
              <a:gd name="connsiteX7" fmla="*/ 1248770 w 2497540"/>
              <a:gd name="connsiteY7" fmla="*/ 0 h 143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540" h="1439839">
                <a:moveTo>
                  <a:pt x="1248770" y="0"/>
                </a:moveTo>
                <a:cubicBezTo>
                  <a:pt x="1938447" y="0"/>
                  <a:pt x="2497540" y="559093"/>
                  <a:pt x="2497540" y="1248770"/>
                </a:cubicBezTo>
                <a:cubicBezTo>
                  <a:pt x="2497540" y="1291875"/>
                  <a:pt x="2495356" y="1334470"/>
                  <a:pt x="2491093" y="1376450"/>
                </a:cubicBezTo>
                <a:lnTo>
                  <a:pt x="2481419" y="1439839"/>
                </a:lnTo>
                <a:lnTo>
                  <a:pt x="16122" y="1439839"/>
                </a:lnTo>
                <a:lnTo>
                  <a:pt x="6447" y="1376450"/>
                </a:lnTo>
                <a:cubicBezTo>
                  <a:pt x="2184" y="1334470"/>
                  <a:pt x="0" y="1291875"/>
                  <a:pt x="0" y="1248770"/>
                </a:cubicBezTo>
                <a:cubicBezTo>
                  <a:pt x="0" y="559093"/>
                  <a:pt x="559093" y="0"/>
                  <a:pt x="1248770" y="0"/>
                </a:cubicBezTo>
                <a:close/>
              </a:path>
            </a:pathLst>
          </a:custGeom>
          <a:pattFill prst="lt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24E03-5CF0-4E9A-BCE8-6D923F8A286B}"/>
              </a:ext>
            </a:extLst>
          </p:cNvPr>
          <p:cNvSpPr/>
          <p:nvPr userDrawn="1"/>
        </p:nvSpPr>
        <p:spPr>
          <a:xfrm>
            <a:off x="5524031" y="5766226"/>
            <a:ext cx="805218" cy="80521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224C4D-2917-40AA-A7D1-0622041F4832}"/>
              </a:ext>
            </a:extLst>
          </p:cNvPr>
          <p:cNvSpPr/>
          <p:nvPr userDrawn="1"/>
        </p:nvSpPr>
        <p:spPr>
          <a:xfrm>
            <a:off x="4702253" y="1"/>
            <a:ext cx="1229246" cy="829649"/>
          </a:xfrm>
          <a:custGeom>
            <a:avLst/>
            <a:gdLst>
              <a:gd name="connsiteX0" fmla="*/ 40784 w 1229246"/>
              <a:gd name="connsiteY0" fmla="*/ 0 h 829649"/>
              <a:gd name="connsiteX1" fmla="*/ 1188462 w 1229246"/>
              <a:gd name="connsiteY1" fmla="*/ 0 h 829649"/>
              <a:gd name="connsiteX2" fmla="*/ 1216759 w 1229246"/>
              <a:gd name="connsiteY2" fmla="*/ 91158 h 829649"/>
              <a:gd name="connsiteX3" fmla="*/ 1229246 w 1229246"/>
              <a:gd name="connsiteY3" fmla="*/ 215026 h 829649"/>
              <a:gd name="connsiteX4" fmla="*/ 614623 w 1229246"/>
              <a:gd name="connsiteY4" fmla="*/ 829649 h 829649"/>
              <a:gd name="connsiteX5" fmla="*/ 0 w 1229246"/>
              <a:gd name="connsiteY5" fmla="*/ 215026 h 829649"/>
              <a:gd name="connsiteX6" fmla="*/ 12487 w 1229246"/>
              <a:gd name="connsiteY6" fmla="*/ 91158 h 829649"/>
              <a:gd name="connsiteX7" fmla="*/ 40784 w 1229246"/>
              <a:gd name="connsiteY7" fmla="*/ 0 h 82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246" h="829649">
                <a:moveTo>
                  <a:pt x="40784" y="0"/>
                </a:moveTo>
                <a:lnTo>
                  <a:pt x="1188462" y="0"/>
                </a:lnTo>
                <a:lnTo>
                  <a:pt x="1216759" y="91158"/>
                </a:lnTo>
                <a:cubicBezTo>
                  <a:pt x="1224947" y="131168"/>
                  <a:pt x="1229246" y="172595"/>
                  <a:pt x="1229246" y="215026"/>
                </a:cubicBezTo>
                <a:cubicBezTo>
                  <a:pt x="1229246" y="554473"/>
                  <a:pt x="954070" y="829649"/>
                  <a:pt x="614623" y="829649"/>
                </a:cubicBezTo>
                <a:cubicBezTo>
                  <a:pt x="275176" y="829649"/>
                  <a:pt x="0" y="554473"/>
                  <a:pt x="0" y="215026"/>
                </a:cubicBezTo>
                <a:cubicBezTo>
                  <a:pt x="0" y="172595"/>
                  <a:pt x="4300" y="131168"/>
                  <a:pt x="12487" y="91158"/>
                </a:cubicBezTo>
                <a:lnTo>
                  <a:pt x="40784" y="0"/>
                </a:ln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171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024F43-F889-404E-BCC3-B0E4AA05D5F9}"/>
              </a:ext>
            </a:extLst>
          </p:cNvPr>
          <p:cNvSpPr/>
          <p:nvPr userDrawn="1"/>
        </p:nvSpPr>
        <p:spPr>
          <a:xfrm>
            <a:off x="6614535" y="2283922"/>
            <a:ext cx="4024803" cy="4024803"/>
          </a:xfrm>
          <a:prstGeom prst="ellipse">
            <a:avLst/>
          </a:prstGeom>
          <a:pattFill prst="ltDnDiag">
            <a:fgClr>
              <a:srgbClr val="4EB3CF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AFCAEFC-56CF-4A30-B22C-541E2D42D2BF}"/>
              </a:ext>
            </a:extLst>
          </p:cNvPr>
          <p:cNvSpPr/>
          <p:nvPr userDrawn="1"/>
        </p:nvSpPr>
        <p:spPr>
          <a:xfrm>
            <a:off x="2166272" y="1068975"/>
            <a:ext cx="10025729" cy="5791717"/>
          </a:xfrm>
          <a:custGeom>
            <a:avLst/>
            <a:gdLst>
              <a:gd name="connsiteX0" fmla="*/ 9231156 w 10025729"/>
              <a:gd name="connsiteY0" fmla="*/ 0 h 5791717"/>
              <a:gd name="connsiteX1" fmla="*/ 9709557 w 10025729"/>
              <a:gd name="connsiteY1" fmla="*/ 10965 h 5791717"/>
              <a:gd name="connsiteX2" fmla="*/ 10025729 w 10025729"/>
              <a:gd name="connsiteY2" fmla="*/ 32749 h 5791717"/>
              <a:gd name="connsiteX3" fmla="*/ 10025729 w 10025729"/>
              <a:gd name="connsiteY3" fmla="*/ 2730808 h 5791717"/>
              <a:gd name="connsiteX4" fmla="*/ 9909032 w 10025729"/>
              <a:gd name="connsiteY4" fmla="*/ 2717844 h 5791717"/>
              <a:gd name="connsiteX5" fmla="*/ 9231156 w 10025729"/>
              <a:gd name="connsiteY5" fmla="*/ 2687882 h 5791717"/>
              <a:gd name="connsiteX6" fmla="*/ 3308369 w 10025729"/>
              <a:gd name="connsiteY6" fmla="*/ 5546458 h 5791717"/>
              <a:gd name="connsiteX7" fmla="*/ 3121497 w 10025729"/>
              <a:gd name="connsiteY7" fmla="*/ 5791717 h 5791717"/>
              <a:gd name="connsiteX8" fmla="*/ 0 w 10025729"/>
              <a:gd name="connsiteY8" fmla="*/ 5791717 h 5791717"/>
              <a:gd name="connsiteX9" fmla="*/ 65403 w 10025729"/>
              <a:gd name="connsiteY9" fmla="*/ 5654104 h 5791717"/>
              <a:gd name="connsiteX10" fmla="*/ 9231156 w 10025729"/>
              <a:gd name="connsiteY10" fmla="*/ 0 h 579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5729" h="5791717">
                <a:moveTo>
                  <a:pt x="9231156" y="0"/>
                </a:moveTo>
                <a:cubicBezTo>
                  <a:pt x="9391509" y="0"/>
                  <a:pt x="9551003" y="3682"/>
                  <a:pt x="9709557" y="10965"/>
                </a:cubicBezTo>
                <a:lnTo>
                  <a:pt x="10025729" y="32749"/>
                </a:lnTo>
                <a:lnTo>
                  <a:pt x="10025729" y="2730808"/>
                </a:lnTo>
                <a:lnTo>
                  <a:pt x="9909032" y="2717844"/>
                </a:lnTo>
                <a:cubicBezTo>
                  <a:pt x="9685722" y="2698011"/>
                  <a:pt x="9459622" y="2687882"/>
                  <a:pt x="9231156" y="2687882"/>
                </a:cubicBezTo>
                <a:cubicBezTo>
                  <a:pt x="6832263" y="2687882"/>
                  <a:pt x="4694183" y="3804559"/>
                  <a:pt x="3308369" y="5546458"/>
                </a:cubicBezTo>
                <a:lnTo>
                  <a:pt x="3121497" y="5791717"/>
                </a:lnTo>
                <a:lnTo>
                  <a:pt x="0" y="5791717"/>
                </a:lnTo>
                <a:lnTo>
                  <a:pt x="65403" y="5654104"/>
                </a:lnTo>
                <a:cubicBezTo>
                  <a:pt x="1750878" y="2300890"/>
                  <a:pt x="5222317" y="0"/>
                  <a:pt x="923115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58D996-DA76-42AB-8FE8-588174218006}"/>
              </a:ext>
            </a:extLst>
          </p:cNvPr>
          <p:cNvSpPr/>
          <p:nvPr userDrawn="1"/>
        </p:nvSpPr>
        <p:spPr>
          <a:xfrm>
            <a:off x="10546051" y="125643"/>
            <a:ext cx="1163728" cy="1163728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9E8B80-D723-45C5-A105-88849DD43159}"/>
              </a:ext>
            </a:extLst>
          </p:cNvPr>
          <p:cNvSpPr/>
          <p:nvPr userDrawn="1"/>
        </p:nvSpPr>
        <p:spPr>
          <a:xfrm>
            <a:off x="5439250" y="5980350"/>
            <a:ext cx="656750" cy="656750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45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3B9655-260D-43C7-BF3D-4027E8F52A2D}"/>
              </a:ext>
            </a:extLst>
          </p:cNvPr>
          <p:cNvSpPr/>
          <p:nvPr userDrawn="1"/>
        </p:nvSpPr>
        <p:spPr>
          <a:xfrm>
            <a:off x="1" y="4429872"/>
            <a:ext cx="2053443" cy="2428128"/>
          </a:xfrm>
          <a:custGeom>
            <a:avLst/>
            <a:gdLst>
              <a:gd name="connsiteX0" fmla="*/ 355471 w 2053443"/>
              <a:gd name="connsiteY0" fmla="*/ 0 h 2428128"/>
              <a:gd name="connsiteX1" fmla="*/ 2053443 w 2053443"/>
              <a:gd name="connsiteY1" fmla="*/ 1697972 h 2428128"/>
              <a:gd name="connsiteX2" fmla="*/ 1935666 w 2053443"/>
              <a:gd name="connsiteY2" fmla="*/ 2320576 h 2428128"/>
              <a:gd name="connsiteX3" fmla="*/ 1885470 w 2053443"/>
              <a:gd name="connsiteY3" fmla="*/ 2428128 h 2428128"/>
              <a:gd name="connsiteX4" fmla="*/ 0 w 2053443"/>
              <a:gd name="connsiteY4" fmla="*/ 2428128 h 2428128"/>
              <a:gd name="connsiteX5" fmla="*/ 0 w 2053443"/>
              <a:gd name="connsiteY5" fmla="*/ 37909 h 2428128"/>
              <a:gd name="connsiteX6" fmla="*/ 13270 w 2053443"/>
              <a:gd name="connsiteY6" fmla="*/ 34497 h 2428128"/>
              <a:gd name="connsiteX7" fmla="*/ 355471 w 2053443"/>
              <a:gd name="connsiteY7" fmla="*/ 0 h 242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443" h="2428128">
                <a:moveTo>
                  <a:pt x="355471" y="0"/>
                </a:moveTo>
                <a:cubicBezTo>
                  <a:pt x="1293235" y="0"/>
                  <a:pt x="2053443" y="760208"/>
                  <a:pt x="2053443" y="1697972"/>
                </a:cubicBezTo>
                <a:cubicBezTo>
                  <a:pt x="2053443" y="1917761"/>
                  <a:pt x="2011684" y="2127796"/>
                  <a:pt x="1935666" y="2320576"/>
                </a:cubicBezTo>
                <a:lnTo>
                  <a:pt x="1885470" y="2428128"/>
                </a:lnTo>
                <a:lnTo>
                  <a:pt x="0" y="2428128"/>
                </a:lnTo>
                <a:lnTo>
                  <a:pt x="0" y="37909"/>
                </a:lnTo>
                <a:lnTo>
                  <a:pt x="13270" y="34497"/>
                </a:lnTo>
                <a:cubicBezTo>
                  <a:pt x="123804" y="11879"/>
                  <a:pt x="238251" y="0"/>
                  <a:pt x="355471" y="0"/>
                </a:cubicBezTo>
                <a:close/>
              </a:path>
            </a:pathLst>
          </a:custGeom>
          <a:pattFill prst="ltDn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8">
            <a:extLst>
              <a:ext uri="{FF2B5EF4-FFF2-40B4-BE49-F238E27FC236}">
                <a16:creationId xmlns:a16="http://schemas.microsoft.com/office/drawing/2014/main" id="{38715C93-19AF-4C02-9231-8EC564BE5A09}"/>
              </a:ext>
            </a:extLst>
          </p:cNvPr>
          <p:cNvSpPr/>
          <p:nvPr userDrawn="1"/>
        </p:nvSpPr>
        <p:spPr>
          <a:xfrm>
            <a:off x="8796056" y="0"/>
            <a:ext cx="3395943" cy="3767959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dkDnDiag">
            <a:fgClr>
              <a:srgbClr val="A3E2E5"/>
            </a:fgClr>
            <a:bgClr>
              <a:srgbClr val="FAFDF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7E87F5-5A84-48EF-8FC5-A35255D3C131}"/>
              </a:ext>
            </a:extLst>
          </p:cNvPr>
          <p:cNvSpPr/>
          <p:nvPr userDrawn="1"/>
        </p:nvSpPr>
        <p:spPr>
          <a:xfrm>
            <a:off x="7878635" y="0"/>
            <a:ext cx="1802508" cy="954152"/>
          </a:xfrm>
          <a:custGeom>
            <a:avLst/>
            <a:gdLst>
              <a:gd name="connsiteX0" fmla="*/ 5888 w 1990280"/>
              <a:gd name="connsiteY0" fmla="*/ 0 h 1053549"/>
              <a:gd name="connsiteX1" fmla="*/ 1984392 w 1990280"/>
              <a:gd name="connsiteY1" fmla="*/ 0 h 1053549"/>
              <a:gd name="connsiteX2" fmla="*/ 1990280 w 1990280"/>
              <a:gd name="connsiteY2" fmla="*/ 58409 h 1053549"/>
              <a:gd name="connsiteX3" fmla="*/ 995140 w 1990280"/>
              <a:gd name="connsiteY3" fmla="*/ 1053549 h 1053549"/>
              <a:gd name="connsiteX4" fmla="*/ 0 w 1990280"/>
              <a:gd name="connsiteY4" fmla="*/ 58409 h 105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280" h="1053549">
                <a:moveTo>
                  <a:pt x="5888" y="0"/>
                </a:moveTo>
                <a:lnTo>
                  <a:pt x="1984392" y="0"/>
                </a:lnTo>
                <a:lnTo>
                  <a:pt x="1990280" y="58409"/>
                </a:lnTo>
                <a:cubicBezTo>
                  <a:pt x="1990280" y="608009"/>
                  <a:pt x="1544740" y="1053549"/>
                  <a:pt x="995140" y="1053549"/>
                </a:cubicBezTo>
                <a:cubicBezTo>
                  <a:pt x="445540" y="1053549"/>
                  <a:pt x="0" y="608009"/>
                  <a:pt x="0" y="5840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48CCC1-0909-4F1B-AFA4-5081C3E62E1D}"/>
              </a:ext>
            </a:extLst>
          </p:cNvPr>
          <p:cNvSpPr/>
          <p:nvPr userDrawn="1"/>
        </p:nvSpPr>
        <p:spPr>
          <a:xfrm>
            <a:off x="110439" y="4095502"/>
            <a:ext cx="668740" cy="6687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2767E5-F18B-42D4-B54E-F35FD1368397}"/>
              </a:ext>
            </a:extLst>
          </p:cNvPr>
          <p:cNvSpPr/>
          <p:nvPr userDrawn="1"/>
        </p:nvSpPr>
        <p:spPr>
          <a:xfrm>
            <a:off x="9295947" y="361202"/>
            <a:ext cx="461665" cy="461665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5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8">
            <a:extLst>
              <a:ext uri="{FF2B5EF4-FFF2-40B4-BE49-F238E27FC236}">
                <a16:creationId xmlns:a16="http://schemas.microsoft.com/office/drawing/2014/main" id="{38715C93-19AF-4C02-9231-8EC564BE5A09}"/>
              </a:ext>
            </a:extLst>
          </p:cNvPr>
          <p:cNvSpPr/>
          <p:nvPr userDrawn="1"/>
        </p:nvSpPr>
        <p:spPr>
          <a:xfrm>
            <a:off x="8410075" y="-1"/>
            <a:ext cx="3781926" cy="4196224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554196-9C8C-4245-BA22-2E44B2169AB9}"/>
              </a:ext>
            </a:extLst>
          </p:cNvPr>
          <p:cNvSpPr/>
          <p:nvPr userDrawn="1"/>
        </p:nvSpPr>
        <p:spPr>
          <a:xfrm rot="10800000">
            <a:off x="0" y="4388650"/>
            <a:ext cx="2165684" cy="2469347"/>
          </a:xfrm>
          <a:custGeom>
            <a:avLst/>
            <a:gdLst>
              <a:gd name="connsiteX0" fmla="*/ 1210014 w 1522030"/>
              <a:gd name="connsiteY0" fmla="*/ 1735443 h 1735443"/>
              <a:gd name="connsiteX1" fmla="*/ 0 w 1522030"/>
              <a:gd name="connsiteY1" fmla="*/ 525429 h 1735443"/>
              <a:gd name="connsiteX2" fmla="*/ 95089 w 1522030"/>
              <a:gd name="connsiteY2" fmla="*/ 54437 h 1735443"/>
              <a:gd name="connsiteX3" fmla="*/ 121313 w 1522030"/>
              <a:gd name="connsiteY3" fmla="*/ 0 h 1735443"/>
              <a:gd name="connsiteX4" fmla="*/ 1522030 w 1522030"/>
              <a:gd name="connsiteY4" fmla="*/ 0 h 1735443"/>
              <a:gd name="connsiteX5" fmla="*/ 1522030 w 1522030"/>
              <a:gd name="connsiteY5" fmla="*/ 1693335 h 1735443"/>
              <a:gd name="connsiteX6" fmla="*/ 1453874 w 1522030"/>
              <a:gd name="connsiteY6" fmla="*/ 1710860 h 1735443"/>
              <a:gd name="connsiteX7" fmla="*/ 1210014 w 1522030"/>
              <a:gd name="connsiteY7" fmla="*/ 1735443 h 173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030" h="1735443">
                <a:moveTo>
                  <a:pt x="1210014" y="1735443"/>
                </a:moveTo>
                <a:cubicBezTo>
                  <a:pt x="541742" y="1735443"/>
                  <a:pt x="0" y="1193701"/>
                  <a:pt x="0" y="525429"/>
                </a:cubicBezTo>
                <a:cubicBezTo>
                  <a:pt x="0" y="358361"/>
                  <a:pt x="33859" y="199201"/>
                  <a:pt x="95089" y="54437"/>
                </a:cubicBezTo>
                <a:lnTo>
                  <a:pt x="121313" y="0"/>
                </a:lnTo>
                <a:lnTo>
                  <a:pt x="1522030" y="0"/>
                </a:lnTo>
                <a:lnTo>
                  <a:pt x="1522030" y="1693335"/>
                </a:lnTo>
                <a:lnTo>
                  <a:pt x="1453874" y="1710860"/>
                </a:lnTo>
                <a:cubicBezTo>
                  <a:pt x="1375105" y="1726979"/>
                  <a:pt x="1293548" y="1735443"/>
                  <a:pt x="1210014" y="1735443"/>
                </a:cubicBezTo>
                <a:close/>
              </a:path>
            </a:pathLst>
          </a:custGeom>
          <a:pattFill prst="ltDnDiag">
            <a:fgClr>
              <a:srgbClr val="44C1A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CF4323FA-D5D2-44AA-AB29-12FA0124451D}"/>
              </a:ext>
            </a:extLst>
          </p:cNvPr>
          <p:cNvSpPr/>
          <p:nvPr userDrawn="1"/>
        </p:nvSpPr>
        <p:spPr>
          <a:xfrm>
            <a:off x="7602269" y="0"/>
            <a:ext cx="1832977" cy="1094874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2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8355C5-C61E-473B-A475-232BD90B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  <p:sp>
        <p:nvSpPr>
          <p:cNvPr id="5" name="Freeform 38">
            <a:extLst>
              <a:ext uri="{FF2B5EF4-FFF2-40B4-BE49-F238E27FC236}">
                <a16:creationId xmlns:a16="http://schemas.microsoft.com/office/drawing/2014/main" id="{EADD8606-57BC-41F6-A235-AC2F5B7550D6}"/>
              </a:ext>
            </a:extLst>
          </p:cNvPr>
          <p:cNvSpPr/>
          <p:nvPr userDrawn="1"/>
        </p:nvSpPr>
        <p:spPr>
          <a:xfrm>
            <a:off x="6842198" y="0"/>
            <a:ext cx="5349802" cy="5935856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8">
            <a:extLst>
              <a:ext uri="{FF2B5EF4-FFF2-40B4-BE49-F238E27FC236}">
                <a16:creationId xmlns:a16="http://schemas.microsoft.com/office/drawing/2014/main" id="{2D72F6CF-6906-4962-85A5-B382CAA202BC}"/>
              </a:ext>
            </a:extLst>
          </p:cNvPr>
          <p:cNvSpPr/>
          <p:nvPr userDrawn="1"/>
        </p:nvSpPr>
        <p:spPr>
          <a:xfrm rot="10800000">
            <a:off x="-42070" y="5122556"/>
            <a:ext cx="1564100" cy="1735443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FFDEC447-7270-4700-8135-C3F389F932C9}"/>
              </a:ext>
            </a:extLst>
          </p:cNvPr>
          <p:cNvSpPr/>
          <p:nvPr userDrawn="1"/>
        </p:nvSpPr>
        <p:spPr>
          <a:xfrm>
            <a:off x="6296556" y="0"/>
            <a:ext cx="1780439" cy="106349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A39438-0F58-4B27-8903-1AE86282F1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713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F58178-B336-45F7-86E3-B47933F03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7756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8B9C40E-1944-4853-8BC8-7D042D6467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0799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9827CE-0E82-4764-897B-B04B66B7A1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3842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5F153D1-7A7C-4F7D-9B8C-A194296F5A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6885" y="1505590"/>
            <a:ext cx="2003043" cy="2240004"/>
          </a:xfrm>
          <a:custGeom>
            <a:avLst/>
            <a:gdLst>
              <a:gd name="connsiteX0" fmla="*/ 1100931 w 2201862"/>
              <a:gd name="connsiteY0" fmla="*/ 0 h 2462344"/>
              <a:gd name="connsiteX1" fmla="*/ 2201862 w 2201862"/>
              <a:gd name="connsiteY1" fmla="*/ 1100931 h 2462344"/>
              <a:gd name="connsiteX2" fmla="*/ 1428314 w 2201862"/>
              <a:gd name="connsiteY2" fmla="*/ 2152366 h 2462344"/>
              <a:gd name="connsiteX3" fmla="*/ 1360349 w 2201862"/>
              <a:gd name="connsiteY3" fmla="*/ 2169842 h 2462344"/>
              <a:gd name="connsiteX4" fmla="*/ 1102930 w 2201862"/>
              <a:gd name="connsiteY4" fmla="*/ 2462344 h 2462344"/>
              <a:gd name="connsiteX5" fmla="*/ 1052857 w 2201862"/>
              <a:gd name="connsiteY5" fmla="*/ 2409990 h 2462344"/>
              <a:gd name="connsiteX6" fmla="*/ 841513 w 2201862"/>
              <a:gd name="connsiteY6" fmla="*/ 2169842 h 2462344"/>
              <a:gd name="connsiteX7" fmla="*/ 773548 w 2201862"/>
              <a:gd name="connsiteY7" fmla="*/ 2152366 h 2462344"/>
              <a:gd name="connsiteX8" fmla="*/ 0 w 2201862"/>
              <a:gd name="connsiteY8" fmla="*/ 1100931 h 2462344"/>
              <a:gd name="connsiteX9" fmla="*/ 1100931 w 2201862"/>
              <a:gd name="connsiteY9" fmla="*/ 0 h 24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862" h="2462344">
                <a:moveTo>
                  <a:pt x="1100931" y="0"/>
                </a:moveTo>
                <a:cubicBezTo>
                  <a:pt x="1708958" y="0"/>
                  <a:pt x="2201862" y="492904"/>
                  <a:pt x="2201862" y="1100931"/>
                </a:cubicBezTo>
                <a:cubicBezTo>
                  <a:pt x="2201862" y="1594953"/>
                  <a:pt x="1876468" y="2012976"/>
                  <a:pt x="1428314" y="2152366"/>
                </a:cubicBezTo>
                <a:lnTo>
                  <a:pt x="1360349" y="2169842"/>
                </a:lnTo>
                <a:lnTo>
                  <a:pt x="1102930" y="2462344"/>
                </a:lnTo>
                <a:lnTo>
                  <a:pt x="1052857" y="2409990"/>
                </a:lnTo>
                <a:lnTo>
                  <a:pt x="841513" y="2169842"/>
                </a:lnTo>
                <a:lnTo>
                  <a:pt x="773548" y="2152366"/>
                </a:lnTo>
                <a:cubicBezTo>
                  <a:pt x="325394" y="2012976"/>
                  <a:pt x="0" y="1594953"/>
                  <a:pt x="0" y="1100931"/>
                </a:cubicBezTo>
                <a:cubicBezTo>
                  <a:pt x="0" y="492904"/>
                  <a:pt x="492904" y="0"/>
                  <a:pt x="11009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819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8355C5-C61E-473B-A475-232BD90B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  <p:sp>
        <p:nvSpPr>
          <p:cNvPr id="5" name="Freeform 38">
            <a:extLst>
              <a:ext uri="{FF2B5EF4-FFF2-40B4-BE49-F238E27FC236}">
                <a16:creationId xmlns:a16="http://schemas.microsoft.com/office/drawing/2014/main" id="{EADD8606-57BC-41F6-A235-AC2F5B7550D6}"/>
              </a:ext>
            </a:extLst>
          </p:cNvPr>
          <p:cNvSpPr/>
          <p:nvPr userDrawn="1"/>
        </p:nvSpPr>
        <p:spPr>
          <a:xfrm>
            <a:off x="9453794" y="0"/>
            <a:ext cx="2738206" cy="3038168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rgbClr val="67CED3"/>
            </a:fgClr>
            <a:bgClr>
              <a:srgbClr val="F5FCF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8">
            <a:extLst>
              <a:ext uri="{FF2B5EF4-FFF2-40B4-BE49-F238E27FC236}">
                <a16:creationId xmlns:a16="http://schemas.microsoft.com/office/drawing/2014/main" id="{2D72F6CF-6906-4962-85A5-B382CAA202BC}"/>
              </a:ext>
            </a:extLst>
          </p:cNvPr>
          <p:cNvSpPr/>
          <p:nvPr userDrawn="1"/>
        </p:nvSpPr>
        <p:spPr>
          <a:xfrm rot="10800000">
            <a:off x="-42070" y="5122556"/>
            <a:ext cx="1564100" cy="1735443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solidFill>
            <a:srgbClr val="54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FFDEC447-7270-4700-8135-C3F389F932C9}"/>
              </a:ext>
            </a:extLst>
          </p:cNvPr>
          <p:cNvSpPr/>
          <p:nvPr userDrawn="1"/>
        </p:nvSpPr>
        <p:spPr>
          <a:xfrm>
            <a:off x="8414114" y="0"/>
            <a:ext cx="1780439" cy="106349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CAEFAD-A67F-4A4C-B1AC-E0C083D5E2B8}"/>
              </a:ext>
            </a:extLst>
          </p:cNvPr>
          <p:cNvSpPr/>
          <p:nvPr userDrawn="1"/>
        </p:nvSpPr>
        <p:spPr>
          <a:xfrm>
            <a:off x="95789" y="4842932"/>
            <a:ext cx="559248" cy="559248"/>
          </a:xfrm>
          <a:prstGeom prst="ellipse">
            <a:avLst/>
          </a:prstGeom>
          <a:solidFill>
            <a:srgbClr val="A4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33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4">
            <a:extLst>
              <a:ext uri="{FF2B5EF4-FFF2-40B4-BE49-F238E27FC236}">
                <a16:creationId xmlns:a16="http://schemas.microsoft.com/office/drawing/2014/main" id="{CF4323FA-D5D2-44AA-AB29-12FA0124451D}"/>
              </a:ext>
            </a:extLst>
          </p:cNvPr>
          <p:cNvSpPr/>
          <p:nvPr userDrawn="1"/>
        </p:nvSpPr>
        <p:spPr>
          <a:xfrm rot="10800000">
            <a:off x="1772009" y="5804422"/>
            <a:ext cx="1780439" cy="1063492"/>
          </a:xfrm>
          <a:custGeom>
            <a:avLst/>
            <a:gdLst>
              <a:gd name="connsiteX0" fmla="*/ 12246 w 1248220"/>
              <a:gd name="connsiteY0" fmla="*/ 0 h 745587"/>
              <a:gd name="connsiteX1" fmla="*/ 1235974 w 1248220"/>
              <a:gd name="connsiteY1" fmla="*/ 0 h 745587"/>
              <a:gd name="connsiteX2" fmla="*/ 1248220 w 1248220"/>
              <a:gd name="connsiteY2" fmla="*/ 121477 h 745587"/>
              <a:gd name="connsiteX3" fmla="*/ 624110 w 1248220"/>
              <a:gd name="connsiteY3" fmla="*/ 745587 h 745587"/>
              <a:gd name="connsiteX4" fmla="*/ 0 w 1248220"/>
              <a:gd name="connsiteY4" fmla="*/ 121477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0" h="745587">
                <a:moveTo>
                  <a:pt x="12246" y="0"/>
                </a:moveTo>
                <a:lnTo>
                  <a:pt x="1235974" y="0"/>
                </a:lnTo>
                <a:lnTo>
                  <a:pt x="1248220" y="121477"/>
                </a:lnTo>
                <a:cubicBezTo>
                  <a:pt x="1248220" y="466163"/>
                  <a:pt x="968796" y="745587"/>
                  <a:pt x="624110" y="745587"/>
                </a:cubicBezTo>
                <a:cubicBezTo>
                  <a:pt x="279424" y="745587"/>
                  <a:pt x="0" y="466163"/>
                  <a:pt x="0" y="1214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8">
            <a:extLst>
              <a:ext uri="{FF2B5EF4-FFF2-40B4-BE49-F238E27FC236}">
                <a16:creationId xmlns:a16="http://schemas.microsoft.com/office/drawing/2014/main" id="{38715C93-19AF-4C02-9231-8EC564BE5A09}"/>
              </a:ext>
            </a:extLst>
          </p:cNvPr>
          <p:cNvSpPr/>
          <p:nvPr userDrawn="1"/>
        </p:nvSpPr>
        <p:spPr>
          <a:xfrm>
            <a:off x="9793378" y="0"/>
            <a:ext cx="2398622" cy="2661384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pattFill prst="ltDnDiag">
            <a:fgClr>
              <a:schemeClr val="accent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38">
            <a:extLst>
              <a:ext uri="{FF2B5EF4-FFF2-40B4-BE49-F238E27FC236}">
                <a16:creationId xmlns:a16="http://schemas.microsoft.com/office/drawing/2014/main" id="{6DADB4DE-D41F-44E3-973A-A6E912BB15AF}"/>
              </a:ext>
            </a:extLst>
          </p:cNvPr>
          <p:cNvSpPr/>
          <p:nvPr userDrawn="1"/>
        </p:nvSpPr>
        <p:spPr>
          <a:xfrm rot="10800000">
            <a:off x="0" y="4081281"/>
            <a:ext cx="2502568" cy="2776717"/>
          </a:xfrm>
          <a:custGeom>
            <a:avLst/>
            <a:gdLst>
              <a:gd name="connsiteX0" fmla="*/ 299683 w 3863856"/>
              <a:gd name="connsiteY0" fmla="*/ 0 h 4287130"/>
              <a:gd name="connsiteX1" fmla="*/ 3863856 w 3863856"/>
              <a:gd name="connsiteY1" fmla="*/ 0 h 4287130"/>
              <a:gd name="connsiteX2" fmla="*/ 3863856 w 3863856"/>
              <a:gd name="connsiteY2" fmla="*/ 4156387 h 4287130"/>
              <a:gd name="connsiteX3" fmla="*/ 3591560 w 3863856"/>
              <a:gd name="connsiteY3" fmla="*/ 4226401 h 4287130"/>
              <a:gd name="connsiteX4" fmla="*/ 2989143 w 3863856"/>
              <a:gd name="connsiteY4" fmla="*/ 4287130 h 4287130"/>
              <a:gd name="connsiteX5" fmla="*/ 0 w 3863856"/>
              <a:gd name="connsiteY5" fmla="*/ 1297987 h 4287130"/>
              <a:gd name="connsiteX6" fmla="*/ 234902 w 3863856"/>
              <a:gd name="connsiteY6" fmla="*/ 134478 h 4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856" h="4287130">
                <a:moveTo>
                  <a:pt x="299683" y="0"/>
                </a:moveTo>
                <a:lnTo>
                  <a:pt x="3863856" y="0"/>
                </a:lnTo>
                <a:lnTo>
                  <a:pt x="3863856" y="4156387"/>
                </a:lnTo>
                <a:lnTo>
                  <a:pt x="3591560" y="4226401"/>
                </a:lnTo>
                <a:cubicBezTo>
                  <a:pt x="3396974" y="4266220"/>
                  <a:pt x="3195500" y="4287130"/>
                  <a:pt x="2989143" y="4287130"/>
                </a:cubicBezTo>
                <a:cubicBezTo>
                  <a:pt x="1338285" y="4287130"/>
                  <a:pt x="0" y="2948845"/>
                  <a:pt x="0" y="1297987"/>
                </a:cubicBezTo>
                <a:cubicBezTo>
                  <a:pt x="0" y="885273"/>
                  <a:pt x="83643" y="492094"/>
                  <a:pt x="234902" y="134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D47F1B-4E7A-4FA8-BC4E-5AF53B6C96AD}"/>
              </a:ext>
            </a:extLst>
          </p:cNvPr>
          <p:cNvSpPr/>
          <p:nvPr userDrawn="1"/>
        </p:nvSpPr>
        <p:spPr>
          <a:xfrm>
            <a:off x="194659" y="3782680"/>
            <a:ext cx="883851" cy="883851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777A01-AA2F-4475-B3AB-E2FB16571312}"/>
              </a:ext>
            </a:extLst>
          </p:cNvPr>
          <p:cNvSpPr/>
          <p:nvPr userDrawn="1"/>
        </p:nvSpPr>
        <p:spPr>
          <a:xfrm>
            <a:off x="9562545" y="87610"/>
            <a:ext cx="712423" cy="7124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E86D69B-5434-452E-98F6-FC1E65D92B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2328" y="563531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115587B-BD02-4256-BC7C-3BC78E2D4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02328" y="2033905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8EDE4DD-48B8-4B46-912A-36EA5D7461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328" y="3501192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D73BBBA-364A-4AE7-BE19-BB46A416A0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2328" y="4968479"/>
            <a:ext cx="1484312" cy="1327150"/>
          </a:xfrm>
          <a:custGeom>
            <a:avLst/>
            <a:gdLst>
              <a:gd name="connsiteX0" fmla="*/ 663067 w 1484312"/>
              <a:gd name="connsiteY0" fmla="*/ 0 h 1327150"/>
              <a:gd name="connsiteX1" fmla="*/ 663090 w 1484312"/>
              <a:gd name="connsiteY1" fmla="*/ 0 h 1327150"/>
              <a:gd name="connsiteX2" fmla="*/ 764171 w 1484312"/>
              <a:gd name="connsiteY2" fmla="*/ 7648 h 1327150"/>
              <a:gd name="connsiteX3" fmla="*/ 1274736 w 1484312"/>
              <a:gd name="connsiteY3" fmla="*/ 405434 h 1327150"/>
              <a:gd name="connsiteX4" fmla="*/ 1307809 w 1484312"/>
              <a:gd name="connsiteY4" fmla="*/ 511977 h 1327150"/>
              <a:gd name="connsiteX5" fmla="*/ 1484312 w 1484312"/>
              <a:gd name="connsiteY5" fmla="*/ 662449 h 1327150"/>
              <a:gd name="connsiteX6" fmla="*/ 1484312 w 1484312"/>
              <a:gd name="connsiteY6" fmla="*/ 665199 h 1327150"/>
              <a:gd name="connsiteX7" fmla="*/ 1307810 w 1484312"/>
              <a:gd name="connsiteY7" fmla="*/ 815670 h 1327150"/>
              <a:gd name="connsiteX8" fmla="*/ 1274736 w 1484312"/>
              <a:gd name="connsiteY8" fmla="*/ 922216 h 1327150"/>
              <a:gd name="connsiteX9" fmla="*/ 764171 w 1484312"/>
              <a:gd name="connsiteY9" fmla="*/ 1320002 h 1327150"/>
              <a:gd name="connsiteX10" fmla="*/ 669699 w 1484312"/>
              <a:gd name="connsiteY10" fmla="*/ 1327150 h 1327150"/>
              <a:gd name="connsiteX11" fmla="*/ 658107 w 1484312"/>
              <a:gd name="connsiteY11" fmla="*/ 1327150 h 1327150"/>
              <a:gd name="connsiteX12" fmla="*/ 529293 w 1484312"/>
              <a:gd name="connsiteY12" fmla="*/ 1314164 h 1327150"/>
              <a:gd name="connsiteX13" fmla="*/ 12738 w 1484312"/>
              <a:gd name="connsiteY13" fmla="*/ 797609 h 1327150"/>
              <a:gd name="connsiteX14" fmla="*/ 0 w 1484312"/>
              <a:gd name="connsiteY14" fmla="*/ 671255 h 1327150"/>
              <a:gd name="connsiteX15" fmla="*/ 0 w 1484312"/>
              <a:gd name="connsiteY15" fmla="*/ 656395 h 1327150"/>
              <a:gd name="connsiteX16" fmla="*/ 12738 w 1484312"/>
              <a:gd name="connsiteY16" fmla="*/ 530041 h 1327150"/>
              <a:gd name="connsiteX17" fmla="*/ 529293 w 1484312"/>
              <a:gd name="connsiteY17" fmla="*/ 13486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312" h="1327150">
                <a:moveTo>
                  <a:pt x="663067" y="0"/>
                </a:moveTo>
                <a:lnTo>
                  <a:pt x="663090" y="0"/>
                </a:lnTo>
                <a:lnTo>
                  <a:pt x="764171" y="7648"/>
                </a:lnTo>
                <a:cubicBezTo>
                  <a:pt x="994911" y="42904"/>
                  <a:pt x="1186559" y="196959"/>
                  <a:pt x="1274736" y="405434"/>
                </a:cubicBezTo>
                <a:lnTo>
                  <a:pt x="1307809" y="511977"/>
                </a:lnTo>
                <a:lnTo>
                  <a:pt x="1484312" y="662449"/>
                </a:lnTo>
                <a:lnTo>
                  <a:pt x="1484312" y="665199"/>
                </a:lnTo>
                <a:lnTo>
                  <a:pt x="1307810" y="815670"/>
                </a:lnTo>
                <a:lnTo>
                  <a:pt x="1274736" y="922216"/>
                </a:lnTo>
                <a:cubicBezTo>
                  <a:pt x="1186559" y="1130691"/>
                  <a:pt x="994911" y="1284746"/>
                  <a:pt x="764171" y="1320002"/>
                </a:cubicBezTo>
                <a:lnTo>
                  <a:pt x="669699" y="1327150"/>
                </a:lnTo>
                <a:lnTo>
                  <a:pt x="658107" y="1327150"/>
                </a:lnTo>
                <a:lnTo>
                  <a:pt x="529293" y="1314164"/>
                </a:lnTo>
                <a:cubicBezTo>
                  <a:pt x="270012" y="1261108"/>
                  <a:pt x="65794" y="1056890"/>
                  <a:pt x="12738" y="797609"/>
                </a:cubicBezTo>
                <a:lnTo>
                  <a:pt x="0" y="671255"/>
                </a:lnTo>
                <a:lnTo>
                  <a:pt x="0" y="656395"/>
                </a:lnTo>
                <a:lnTo>
                  <a:pt x="12738" y="530041"/>
                </a:lnTo>
                <a:cubicBezTo>
                  <a:pt x="65794" y="270760"/>
                  <a:pt x="270012" y="66542"/>
                  <a:pt x="529293" y="1348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6251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21630C-9E06-46E8-A4CC-8073068729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-3175"/>
            <a:ext cx="12191999" cy="6861175"/>
          </a:xfrm>
          <a:custGeom>
            <a:avLst/>
            <a:gdLst>
              <a:gd name="connsiteX0" fmla="*/ 4 w 12191999"/>
              <a:gd name="connsiteY0" fmla="*/ 635 h 6861175"/>
              <a:gd name="connsiteX1" fmla="*/ 4 w 12191999"/>
              <a:gd name="connsiteY1" fmla="*/ 3374487 h 6861175"/>
              <a:gd name="connsiteX2" fmla="*/ 196605 w 12191999"/>
              <a:gd name="connsiteY2" fmla="*/ 3446444 h 6861175"/>
              <a:gd name="connsiteX3" fmla="*/ 913785 w 12191999"/>
              <a:gd name="connsiteY3" fmla="*/ 3583231 h 6861175"/>
              <a:gd name="connsiteX4" fmla="*/ 1123851 w 12191999"/>
              <a:gd name="connsiteY4" fmla="*/ 3591192 h 6861175"/>
              <a:gd name="connsiteX5" fmla="*/ 1134498 w 12191999"/>
              <a:gd name="connsiteY5" fmla="*/ 3625491 h 6861175"/>
              <a:gd name="connsiteX6" fmla="*/ 1794919 w 12191999"/>
              <a:gd name="connsiteY6" fmla="*/ 4063248 h 6861175"/>
              <a:gd name="connsiteX7" fmla="*/ 2511666 w 12191999"/>
              <a:gd name="connsiteY7" fmla="*/ 3346501 h 6861175"/>
              <a:gd name="connsiteX8" fmla="*/ 2507183 w 12191999"/>
              <a:gd name="connsiteY8" fmla="*/ 3302027 h 6861175"/>
              <a:gd name="connsiteX9" fmla="*/ 2538991 w 12191999"/>
              <a:gd name="connsiteY9" fmla="*/ 3288806 h 6861175"/>
              <a:gd name="connsiteX10" fmla="*/ 3233684 w 12191999"/>
              <a:gd name="connsiteY10" fmla="*/ 2849763 h 6861175"/>
              <a:gd name="connsiteX11" fmla="*/ 3354459 w 12191999"/>
              <a:gd name="connsiteY11" fmla="*/ 2739995 h 6861175"/>
              <a:gd name="connsiteX12" fmla="*/ 3396940 w 12191999"/>
              <a:gd name="connsiteY12" fmla="*/ 2768636 h 6861175"/>
              <a:gd name="connsiteX13" fmla="*/ 3464672 w 12191999"/>
              <a:gd name="connsiteY13" fmla="*/ 2782311 h 6861175"/>
              <a:gd name="connsiteX14" fmla="*/ 3638683 w 12191999"/>
              <a:gd name="connsiteY14" fmla="*/ 2608300 h 6861175"/>
              <a:gd name="connsiteX15" fmla="*/ 3625008 w 12191999"/>
              <a:gd name="connsiteY15" fmla="*/ 2540568 h 6861175"/>
              <a:gd name="connsiteX16" fmla="*/ 3595147 w 12191999"/>
              <a:gd name="connsiteY16" fmla="*/ 2496279 h 6861175"/>
              <a:gd name="connsiteX17" fmla="*/ 3674723 w 12191999"/>
              <a:gd name="connsiteY17" fmla="*/ 2408723 h 6861175"/>
              <a:gd name="connsiteX18" fmla="*/ 4417678 w 12191999"/>
              <a:gd name="connsiteY18" fmla="*/ 339155 h 6861175"/>
              <a:gd name="connsiteX19" fmla="*/ 4400881 w 12191999"/>
              <a:gd name="connsiteY19" fmla="*/ 6497 h 6861175"/>
              <a:gd name="connsiteX20" fmla="*/ 4400136 w 12191999"/>
              <a:gd name="connsiteY20" fmla="*/ 635 h 6861175"/>
              <a:gd name="connsiteX21" fmla="*/ 0 w 12191999"/>
              <a:gd name="connsiteY21" fmla="*/ 0 h 6861175"/>
              <a:gd name="connsiteX22" fmla="*/ 12191999 w 12191999"/>
              <a:gd name="connsiteY22" fmla="*/ 0 h 6861175"/>
              <a:gd name="connsiteX23" fmla="*/ 12191999 w 12191999"/>
              <a:gd name="connsiteY23" fmla="*/ 6861175 h 6861175"/>
              <a:gd name="connsiteX24" fmla="*/ 0 w 12191999"/>
              <a:gd name="connsiteY24" fmla="*/ 6861175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6861175">
                <a:moveTo>
                  <a:pt x="4" y="635"/>
                </a:moveTo>
                <a:lnTo>
                  <a:pt x="4" y="3374487"/>
                </a:lnTo>
                <a:lnTo>
                  <a:pt x="196605" y="3446444"/>
                </a:lnTo>
                <a:cubicBezTo>
                  <a:pt x="425833" y="3517741"/>
                  <a:pt x="665928" y="3564372"/>
                  <a:pt x="913785" y="3583231"/>
                </a:cubicBezTo>
                <a:lnTo>
                  <a:pt x="1123851" y="3591192"/>
                </a:lnTo>
                <a:lnTo>
                  <a:pt x="1134498" y="3625491"/>
                </a:lnTo>
                <a:cubicBezTo>
                  <a:pt x="1243306" y="3882742"/>
                  <a:pt x="1498033" y="4063248"/>
                  <a:pt x="1794919" y="4063248"/>
                </a:cubicBezTo>
                <a:cubicBezTo>
                  <a:pt x="2190767" y="4063248"/>
                  <a:pt x="2511666" y="3742349"/>
                  <a:pt x="2511666" y="3346501"/>
                </a:cubicBezTo>
                <a:lnTo>
                  <a:pt x="2507183" y="3302027"/>
                </a:lnTo>
                <a:lnTo>
                  <a:pt x="2538991" y="3288806"/>
                </a:lnTo>
                <a:cubicBezTo>
                  <a:pt x="2789573" y="3171806"/>
                  <a:pt x="3022781" y="3023815"/>
                  <a:pt x="3233684" y="2849763"/>
                </a:cubicBezTo>
                <a:lnTo>
                  <a:pt x="3354459" y="2739995"/>
                </a:lnTo>
                <a:lnTo>
                  <a:pt x="3396940" y="2768636"/>
                </a:lnTo>
                <a:cubicBezTo>
                  <a:pt x="3417758" y="2777441"/>
                  <a:pt x="3440647" y="2782311"/>
                  <a:pt x="3464672" y="2782311"/>
                </a:cubicBezTo>
                <a:cubicBezTo>
                  <a:pt x="3560775" y="2782311"/>
                  <a:pt x="3638683" y="2704403"/>
                  <a:pt x="3638683" y="2608300"/>
                </a:cubicBezTo>
                <a:cubicBezTo>
                  <a:pt x="3638683" y="2584275"/>
                  <a:pt x="3633813" y="2561386"/>
                  <a:pt x="3625008" y="2540568"/>
                </a:cubicBezTo>
                <a:lnTo>
                  <a:pt x="3595147" y="2496279"/>
                </a:lnTo>
                <a:lnTo>
                  <a:pt x="3674723" y="2408723"/>
                </a:lnTo>
                <a:cubicBezTo>
                  <a:pt x="4138863" y="1846316"/>
                  <a:pt x="4417678" y="1125296"/>
                  <a:pt x="4417678" y="339155"/>
                </a:cubicBezTo>
                <a:cubicBezTo>
                  <a:pt x="4417678" y="226849"/>
                  <a:pt x="4411988" y="115872"/>
                  <a:pt x="4400881" y="6497"/>
                </a:cubicBezTo>
                <a:lnTo>
                  <a:pt x="4400136" y="635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61175"/>
                </a:lnTo>
                <a:lnTo>
                  <a:pt x="0" y="6861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6498113-8826-4218-945F-E25BBF72815C}"/>
              </a:ext>
            </a:extLst>
          </p:cNvPr>
          <p:cNvSpPr/>
          <p:nvPr userDrawn="1"/>
        </p:nvSpPr>
        <p:spPr>
          <a:xfrm>
            <a:off x="2" y="-2540"/>
            <a:ext cx="4417675" cy="3592083"/>
          </a:xfrm>
          <a:custGeom>
            <a:avLst/>
            <a:gdLst>
              <a:gd name="connsiteX0" fmla="*/ 0 w 4417675"/>
              <a:gd name="connsiteY0" fmla="*/ 0 h 3592083"/>
              <a:gd name="connsiteX1" fmla="*/ 4400133 w 4417675"/>
              <a:gd name="connsiteY1" fmla="*/ 0 h 3592083"/>
              <a:gd name="connsiteX2" fmla="*/ 4400878 w 4417675"/>
              <a:gd name="connsiteY2" fmla="*/ 5862 h 3592083"/>
              <a:gd name="connsiteX3" fmla="*/ 4417675 w 4417675"/>
              <a:gd name="connsiteY3" fmla="*/ 338520 h 3592083"/>
              <a:gd name="connsiteX4" fmla="*/ 1164112 w 4417675"/>
              <a:gd name="connsiteY4" fmla="*/ 3592083 h 3592083"/>
              <a:gd name="connsiteX5" fmla="*/ 196602 w 4417675"/>
              <a:gd name="connsiteY5" fmla="*/ 3445809 h 3592083"/>
              <a:gd name="connsiteX6" fmla="*/ 0 w 4417675"/>
              <a:gd name="connsiteY6" fmla="*/ 3373852 h 35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7675" h="3592083">
                <a:moveTo>
                  <a:pt x="0" y="0"/>
                </a:moveTo>
                <a:lnTo>
                  <a:pt x="4400133" y="0"/>
                </a:lnTo>
                <a:lnTo>
                  <a:pt x="4400878" y="5862"/>
                </a:lnTo>
                <a:cubicBezTo>
                  <a:pt x="4411985" y="115237"/>
                  <a:pt x="4417675" y="226214"/>
                  <a:pt x="4417675" y="338520"/>
                </a:cubicBezTo>
                <a:cubicBezTo>
                  <a:pt x="4417675" y="2135413"/>
                  <a:pt x="2961005" y="3592083"/>
                  <a:pt x="1164112" y="3592083"/>
                </a:cubicBezTo>
                <a:cubicBezTo>
                  <a:pt x="827195" y="3592083"/>
                  <a:pt x="502238" y="3540872"/>
                  <a:pt x="196602" y="3445809"/>
                </a:cubicBezTo>
                <a:lnTo>
                  <a:pt x="0" y="3373852"/>
                </a:lnTo>
                <a:close/>
              </a:path>
            </a:pathLst>
          </a:cu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C0E04C-F0FE-41BA-A6AA-47162199CC8B}"/>
              </a:ext>
            </a:extLst>
          </p:cNvPr>
          <p:cNvSpPr/>
          <p:nvPr userDrawn="1"/>
        </p:nvSpPr>
        <p:spPr>
          <a:xfrm>
            <a:off x="1078171" y="2626579"/>
            <a:ext cx="1433493" cy="143349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86CB1C-C98F-473D-AB4E-83F33EA892D5}"/>
              </a:ext>
            </a:extLst>
          </p:cNvPr>
          <p:cNvSpPr/>
          <p:nvPr userDrawn="1"/>
        </p:nvSpPr>
        <p:spPr>
          <a:xfrm>
            <a:off x="3290661" y="2431115"/>
            <a:ext cx="348019" cy="348019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421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7A4605E-E658-4851-8EDC-E397A9C8FFB7}"/>
              </a:ext>
            </a:extLst>
          </p:cNvPr>
          <p:cNvSpPr/>
          <p:nvPr userDrawn="1"/>
        </p:nvSpPr>
        <p:spPr>
          <a:xfrm>
            <a:off x="3908874" y="3950837"/>
            <a:ext cx="2759785" cy="2759785"/>
          </a:xfrm>
          <a:prstGeom prst="ellips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E4476A-3B18-42B5-A2C2-49BE9203F2F6}"/>
              </a:ext>
            </a:extLst>
          </p:cNvPr>
          <p:cNvSpPr/>
          <p:nvPr userDrawn="1"/>
        </p:nvSpPr>
        <p:spPr>
          <a:xfrm>
            <a:off x="9695864" y="152021"/>
            <a:ext cx="1272729" cy="1272729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E40D9A-CEE2-4C33-B91F-0B11860C7C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5184" y="902072"/>
            <a:ext cx="5058500" cy="50585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278F6E-87D4-4F19-9437-58060FE399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6182" y="-1"/>
            <a:ext cx="3531105" cy="6858001"/>
          </a:xfrm>
          <a:custGeom>
            <a:avLst/>
            <a:gdLst>
              <a:gd name="connsiteX0" fmla="*/ 0 w 2241550"/>
              <a:gd name="connsiteY0" fmla="*/ 0 h 4483100"/>
              <a:gd name="connsiteX1" fmla="*/ 2241550 w 2241550"/>
              <a:gd name="connsiteY1" fmla="*/ 2241550 h 4483100"/>
              <a:gd name="connsiteX2" fmla="*/ 0 w 2241550"/>
              <a:gd name="connsiteY2" fmla="*/ 44831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550" h="4483100">
                <a:moveTo>
                  <a:pt x="0" y="0"/>
                </a:moveTo>
                <a:cubicBezTo>
                  <a:pt x="1237974" y="0"/>
                  <a:pt x="2241550" y="1003576"/>
                  <a:pt x="2241550" y="2241550"/>
                </a:cubicBezTo>
                <a:cubicBezTo>
                  <a:pt x="2241550" y="3479524"/>
                  <a:pt x="1237974" y="4483100"/>
                  <a:pt x="0" y="448310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E7F47D-4241-4EED-B810-4E0818469831}"/>
              </a:ext>
            </a:extLst>
          </p:cNvPr>
          <p:cNvSpPr/>
          <p:nvPr userDrawn="1"/>
        </p:nvSpPr>
        <p:spPr>
          <a:xfrm>
            <a:off x="4184834" y="6135300"/>
            <a:ext cx="656799" cy="656799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105B11-83C3-4F06-A60A-93DAE0FFE37F}"/>
              </a:ext>
            </a:extLst>
          </p:cNvPr>
          <p:cNvSpPr/>
          <p:nvPr userDrawn="1"/>
        </p:nvSpPr>
        <p:spPr>
          <a:xfrm>
            <a:off x="134044" y="5517655"/>
            <a:ext cx="830281" cy="830281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784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3A4F7-FBF1-8945-B8AA-4030C71D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549275"/>
            <a:ext cx="10442575" cy="113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0ED50-582F-2C49-8AB9-1BBD0A99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876301"/>
            <a:ext cx="10442575" cy="443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586F69-C214-4A6D-B683-F1D27E9A8A9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48790" y="6381329"/>
            <a:ext cx="0" cy="476671"/>
          </a:xfrm>
          <a:prstGeom prst="line">
            <a:avLst/>
          </a:prstGeom>
          <a:ln w="63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0D035E-BC79-40EB-AB95-7E5B9C0448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38937" y="5"/>
            <a:ext cx="0" cy="549270"/>
          </a:xfrm>
          <a:prstGeom prst="line">
            <a:avLst/>
          </a:prstGeom>
          <a:ln w="63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38" r:id="rId2"/>
    <p:sldLayoutId id="2147483794" r:id="rId3"/>
    <p:sldLayoutId id="2147483745" r:id="rId4"/>
    <p:sldLayoutId id="2147483796" r:id="rId5"/>
    <p:sldLayoutId id="2147483797" r:id="rId6"/>
    <p:sldLayoutId id="2147483746" r:id="rId7"/>
    <p:sldLayoutId id="2147483748" r:id="rId8"/>
    <p:sldLayoutId id="2147483750" r:id="rId9"/>
    <p:sldLayoutId id="2147483751" r:id="rId10"/>
    <p:sldLayoutId id="2147483752" r:id="rId11"/>
    <p:sldLayoutId id="2147483755" r:id="rId12"/>
    <p:sldLayoutId id="2147483800" r:id="rId13"/>
    <p:sldLayoutId id="2147483747" r:id="rId14"/>
    <p:sldLayoutId id="2147483759" r:id="rId15"/>
    <p:sldLayoutId id="2147483760" r:id="rId16"/>
    <p:sldLayoutId id="2147483761" r:id="rId17"/>
    <p:sldLayoutId id="2147483758" r:id="rId18"/>
    <p:sldLayoutId id="2147483803" r:id="rId19"/>
    <p:sldLayoutId id="2147483773" r:id="rId20"/>
    <p:sldLayoutId id="2147483775" r:id="rId21"/>
    <p:sldLayoutId id="2147483783" r:id="rId22"/>
    <p:sldLayoutId id="214748378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el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bel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A5D318C-8FC0-442D-BAD4-0ECE7185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6FCA05-912F-4D1A-81F2-B6AD30B69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84769" y="5233295"/>
            <a:ext cx="1570776" cy="630885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F2F3CFAB-FDC8-441F-A0F3-04793FBC7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square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0" spc="600">
                <a:solidFill>
                  <a:schemeClr val="accent1"/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5D01C-7164-493B-8AED-6AB760E27F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7B6BAE-D589-4DAC-A091-F06CE88E016A}"/>
              </a:ext>
            </a:extLst>
          </p:cNvPr>
          <p:cNvSpPr txBox="1">
            <a:spLocks/>
          </p:cNvSpPr>
          <p:nvPr/>
        </p:nvSpPr>
        <p:spPr>
          <a:xfrm>
            <a:off x="7190010" y="2596835"/>
            <a:ext cx="3521075" cy="19047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Abel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D5541E-80CE-4552-97C9-A952CC537E74}"/>
              </a:ext>
            </a:extLst>
          </p:cNvPr>
          <p:cNvSpPr/>
          <p:nvPr/>
        </p:nvSpPr>
        <p:spPr>
          <a:xfrm>
            <a:off x="5711922" y="5896089"/>
            <a:ext cx="348019" cy="34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EF1D2D-5041-4335-B12A-131882E5ACE6}"/>
              </a:ext>
            </a:extLst>
          </p:cNvPr>
          <p:cNvSpPr txBox="1"/>
          <p:nvPr/>
        </p:nvSpPr>
        <p:spPr>
          <a:xfrm>
            <a:off x="4991467" y="0"/>
            <a:ext cx="7200533" cy="6577951"/>
          </a:xfrm>
          <a:custGeom>
            <a:avLst/>
            <a:gdLst/>
            <a:ahLst/>
            <a:cxnLst/>
            <a:rect l="l" t="t" r="r" b="b"/>
            <a:pathLst>
              <a:path w="7200533" h="6577951">
                <a:moveTo>
                  <a:pt x="6181450" y="2492151"/>
                </a:moveTo>
                <a:lnTo>
                  <a:pt x="6232028" y="2492151"/>
                </a:lnTo>
                <a:cubicBezTo>
                  <a:pt x="6241457" y="2492151"/>
                  <a:pt x="6248387" y="2494723"/>
                  <a:pt x="6252816" y="2499866"/>
                </a:cubicBezTo>
                <a:cubicBezTo>
                  <a:pt x="6257245" y="2505010"/>
                  <a:pt x="6259460" y="2511296"/>
                  <a:pt x="6259460" y="2518726"/>
                </a:cubicBezTo>
                <a:cubicBezTo>
                  <a:pt x="6259460" y="2526155"/>
                  <a:pt x="6257245" y="2532513"/>
                  <a:pt x="6252816" y="2537799"/>
                </a:cubicBezTo>
                <a:cubicBezTo>
                  <a:pt x="6248387" y="2543086"/>
                  <a:pt x="6241457" y="2545729"/>
                  <a:pt x="6232028" y="2545729"/>
                </a:cubicBezTo>
                <a:lnTo>
                  <a:pt x="6181450" y="2545729"/>
                </a:lnTo>
                <a:close/>
                <a:moveTo>
                  <a:pt x="3771626" y="2492151"/>
                </a:moveTo>
                <a:lnTo>
                  <a:pt x="3822203" y="2492151"/>
                </a:lnTo>
                <a:cubicBezTo>
                  <a:pt x="3831633" y="2492151"/>
                  <a:pt x="3838563" y="2494723"/>
                  <a:pt x="3842991" y="2499866"/>
                </a:cubicBezTo>
                <a:cubicBezTo>
                  <a:pt x="3847421" y="2505010"/>
                  <a:pt x="3849635" y="2511296"/>
                  <a:pt x="3849635" y="2518726"/>
                </a:cubicBezTo>
                <a:cubicBezTo>
                  <a:pt x="3849635" y="2526155"/>
                  <a:pt x="3847421" y="2532513"/>
                  <a:pt x="3842991" y="2537799"/>
                </a:cubicBezTo>
                <a:cubicBezTo>
                  <a:pt x="3838563" y="2543086"/>
                  <a:pt x="3831633" y="2545729"/>
                  <a:pt x="3822203" y="2545729"/>
                </a:cubicBezTo>
                <a:lnTo>
                  <a:pt x="3771626" y="2545729"/>
                </a:lnTo>
                <a:close/>
                <a:moveTo>
                  <a:pt x="6181450" y="2375136"/>
                </a:moveTo>
                <a:lnTo>
                  <a:pt x="6228170" y="2375136"/>
                </a:lnTo>
                <a:cubicBezTo>
                  <a:pt x="6237600" y="2375136"/>
                  <a:pt x="6244458" y="2377565"/>
                  <a:pt x="6248744" y="2382423"/>
                </a:cubicBezTo>
                <a:cubicBezTo>
                  <a:pt x="6253031" y="2387281"/>
                  <a:pt x="6255173" y="2393139"/>
                  <a:pt x="6255173" y="2399997"/>
                </a:cubicBezTo>
                <a:cubicBezTo>
                  <a:pt x="6255173" y="2406854"/>
                  <a:pt x="6253031" y="2412712"/>
                  <a:pt x="6248744" y="2417570"/>
                </a:cubicBezTo>
                <a:cubicBezTo>
                  <a:pt x="6244458" y="2422428"/>
                  <a:pt x="6237600" y="2424857"/>
                  <a:pt x="6228170" y="2424857"/>
                </a:cubicBezTo>
                <a:lnTo>
                  <a:pt x="6181450" y="2424857"/>
                </a:lnTo>
                <a:close/>
                <a:moveTo>
                  <a:pt x="3771626" y="2375136"/>
                </a:moveTo>
                <a:lnTo>
                  <a:pt x="3818346" y="2375136"/>
                </a:lnTo>
                <a:cubicBezTo>
                  <a:pt x="3827775" y="2375136"/>
                  <a:pt x="3834633" y="2377565"/>
                  <a:pt x="3838920" y="2382423"/>
                </a:cubicBezTo>
                <a:cubicBezTo>
                  <a:pt x="3843206" y="2387281"/>
                  <a:pt x="3845349" y="2393139"/>
                  <a:pt x="3845349" y="2399997"/>
                </a:cubicBezTo>
                <a:cubicBezTo>
                  <a:pt x="3845349" y="2406854"/>
                  <a:pt x="3843206" y="2412712"/>
                  <a:pt x="3838920" y="2417570"/>
                </a:cubicBezTo>
                <a:cubicBezTo>
                  <a:pt x="3834633" y="2422428"/>
                  <a:pt x="3827775" y="2424857"/>
                  <a:pt x="3818346" y="2424857"/>
                </a:cubicBezTo>
                <a:lnTo>
                  <a:pt x="3771626" y="2424857"/>
                </a:lnTo>
                <a:close/>
                <a:moveTo>
                  <a:pt x="2581001" y="2375136"/>
                </a:moveTo>
                <a:lnTo>
                  <a:pt x="2623434" y="2375136"/>
                </a:lnTo>
                <a:cubicBezTo>
                  <a:pt x="2633150" y="2375136"/>
                  <a:pt x="2641008" y="2378208"/>
                  <a:pt x="2647009" y="2384352"/>
                </a:cubicBezTo>
                <a:cubicBezTo>
                  <a:pt x="2653010" y="2390495"/>
                  <a:pt x="2656010" y="2397711"/>
                  <a:pt x="2656010" y="2405997"/>
                </a:cubicBezTo>
                <a:cubicBezTo>
                  <a:pt x="2656010" y="2414284"/>
                  <a:pt x="2653010" y="2421499"/>
                  <a:pt x="2647009" y="2427643"/>
                </a:cubicBezTo>
                <a:cubicBezTo>
                  <a:pt x="2641008" y="2433786"/>
                  <a:pt x="2633150" y="2436858"/>
                  <a:pt x="2623434" y="2436858"/>
                </a:cubicBezTo>
                <a:lnTo>
                  <a:pt x="2581001" y="2436858"/>
                </a:lnTo>
                <a:close/>
                <a:moveTo>
                  <a:pt x="1942826" y="2375136"/>
                </a:moveTo>
                <a:lnTo>
                  <a:pt x="1985259" y="2375136"/>
                </a:lnTo>
                <a:cubicBezTo>
                  <a:pt x="1994975" y="2375136"/>
                  <a:pt x="2002833" y="2378208"/>
                  <a:pt x="2008834" y="2384352"/>
                </a:cubicBezTo>
                <a:cubicBezTo>
                  <a:pt x="2014835" y="2390495"/>
                  <a:pt x="2017835" y="2397711"/>
                  <a:pt x="2017835" y="2405997"/>
                </a:cubicBezTo>
                <a:cubicBezTo>
                  <a:pt x="2017835" y="2414284"/>
                  <a:pt x="2014835" y="2421499"/>
                  <a:pt x="2008834" y="2427643"/>
                </a:cubicBezTo>
                <a:cubicBezTo>
                  <a:pt x="2002833" y="2433786"/>
                  <a:pt x="1994975" y="2436858"/>
                  <a:pt x="1985259" y="2436858"/>
                </a:cubicBezTo>
                <a:lnTo>
                  <a:pt x="1942826" y="2436858"/>
                </a:lnTo>
                <a:close/>
                <a:moveTo>
                  <a:pt x="1152251" y="2374708"/>
                </a:moveTo>
                <a:lnTo>
                  <a:pt x="1185255" y="2374708"/>
                </a:lnTo>
                <a:cubicBezTo>
                  <a:pt x="1201543" y="2374708"/>
                  <a:pt x="1213544" y="2380423"/>
                  <a:pt x="1221259" y="2391853"/>
                </a:cubicBezTo>
                <a:cubicBezTo>
                  <a:pt x="1224403" y="2396425"/>
                  <a:pt x="1226546" y="2402854"/>
                  <a:pt x="1227689" y="2411141"/>
                </a:cubicBezTo>
                <a:cubicBezTo>
                  <a:pt x="1228832" y="2419428"/>
                  <a:pt x="1229403" y="2435858"/>
                  <a:pt x="1229403" y="2460433"/>
                </a:cubicBezTo>
                <a:cubicBezTo>
                  <a:pt x="1229403" y="2485007"/>
                  <a:pt x="1228832" y="2501438"/>
                  <a:pt x="1227689" y="2509724"/>
                </a:cubicBezTo>
                <a:cubicBezTo>
                  <a:pt x="1226546" y="2518011"/>
                  <a:pt x="1224403" y="2524441"/>
                  <a:pt x="1221259" y="2529013"/>
                </a:cubicBezTo>
                <a:cubicBezTo>
                  <a:pt x="1213544" y="2540443"/>
                  <a:pt x="1201543" y="2546158"/>
                  <a:pt x="1185255" y="2546158"/>
                </a:cubicBezTo>
                <a:lnTo>
                  <a:pt x="1152251" y="2546158"/>
                </a:lnTo>
                <a:close/>
                <a:moveTo>
                  <a:pt x="4212490" y="2372136"/>
                </a:moveTo>
                <a:cubicBezTo>
                  <a:pt x="4225635" y="2372136"/>
                  <a:pt x="4235636" y="2376565"/>
                  <a:pt x="4242494" y="2385423"/>
                </a:cubicBezTo>
                <a:cubicBezTo>
                  <a:pt x="4246494" y="2390567"/>
                  <a:pt x="4249352" y="2397925"/>
                  <a:pt x="4251066" y="2407497"/>
                </a:cubicBezTo>
                <a:cubicBezTo>
                  <a:pt x="4252781" y="2417070"/>
                  <a:pt x="4253638" y="2434715"/>
                  <a:pt x="4253638" y="2460433"/>
                </a:cubicBezTo>
                <a:cubicBezTo>
                  <a:pt x="4253638" y="2486150"/>
                  <a:pt x="4252781" y="2503724"/>
                  <a:pt x="4251066" y="2513154"/>
                </a:cubicBezTo>
                <a:cubicBezTo>
                  <a:pt x="4249352" y="2522583"/>
                  <a:pt x="4246494" y="2529870"/>
                  <a:pt x="4242494" y="2535013"/>
                </a:cubicBezTo>
                <a:cubicBezTo>
                  <a:pt x="4235636" y="2544157"/>
                  <a:pt x="4225635" y="2548729"/>
                  <a:pt x="4212490" y="2548729"/>
                </a:cubicBezTo>
                <a:cubicBezTo>
                  <a:pt x="4199345" y="2548729"/>
                  <a:pt x="4189344" y="2544157"/>
                  <a:pt x="4182486" y="2535013"/>
                </a:cubicBezTo>
                <a:cubicBezTo>
                  <a:pt x="4178486" y="2529870"/>
                  <a:pt x="4175628" y="2522583"/>
                  <a:pt x="4173914" y="2513154"/>
                </a:cubicBezTo>
                <a:cubicBezTo>
                  <a:pt x="4172199" y="2503724"/>
                  <a:pt x="4171342" y="2486150"/>
                  <a:pt x="4171342" y="2460433"/>
                </a:cubicBezTo>
                <a:cubicBezTo>
                  <a:pt x="4171342" y="2434715"/>
                  <a:pt x="4172199" y="2417070"/>
                  <a:pt x="4173914" y="2407497"/>
                </a:cubicBezTo>
                <a:cubicBezTo>
                  <a:pt x="4175628" y="2397925"/>
                  <a:pt x="4178486" y="2390567"/>
                  <a:pt x="4182486" y="2385423"/>
                </a:cubicBezTo>
                <a:cubicBezTo>
                  <a:pt x="4189344" y="2376565"/>
                  <a:pt x="4199345" y="2372136"/>
                  <a:pt x="4212490" y="2372136"/>
                </a:cubicBezTo>
                <a:close/>
                <a:moveTo>
                  <a:pt x="6106441" y="2307842"/>
                </a:moveTo>
                <a:lnTo>
                  <a:pt x="6106441" y="2613023"/>
                </a:lnTo>
                <a:lnTo>
                  <a:pt x="6239315" y="2613023"/>
                </a:lnTo>
                <a:cubicBezTo>
                  <a:pt x="6267318" y="2613023"/>
                  <a:pt x="6290179" y="2605094"/>
                  <a:pt x="6307895" y="2589234"/>
                </a:cubicBezTo>
                <a:cubicBezTo>
                  <a:pt x="6325611" y="2573375"/>
                  <a:pt x="6334469" y="2551301"/>
                  <a:pt x="6334469" y="2523012"/>
                </a:cubicBezTo>
                <a:cubicBezTo>
                  <a:pt x="6334469" y="2513011"/>
                  <a:pt x="6333183" y="2504010"/>
                  <a:pt x="6330611" y="2496009"/>
                </a:cubicBezTo>
                <a:cubicBezTo>
                  <a:pt x="6328040" y="2488008"/>
                  <a:pt x="6324468" y="2481364"/>
                  <a:pt x="6319895" y="2476077"/>
                </a:cubicBezTo>
                <a:cubicBezTo>
                  <a:pt x="6315325" y="2470791"/>
                  <a:pt x="6311467" y="2466933"/>
                  <a:pt x="6308323" y="2464505"/>
                </a:cubicBezTo>
                <a:cubicBezTo>
                  <a:pt x="6305179" y="2462076"/>
                  <a:pt x="6301323" y="2459433"/>
                  <a:pt x="6296750" y="2456575"/>
                </a:cubicBezTo>
                <a:cubicBezTo>
                  <a:pt x="6319039" y="2441430"/>
                  <a:pt x="6330183" y="2421285"/>
                  <a:pt x="6330183" y="2396139"/>
                </a:cubicBezTo>
                <a:cubicBezTo>
                  <a:pt x="6330183" y="2369279"/>
                  <a:pt x="6321753" y="2347847"/>
                  <a:pt x="6304895" y="2331845"/>
                </a:cubicBezTo>
                <a:cubicBezTo>
                  <a:pt x="6288035" y="2315843"/>
                  <a:pt x="6264031" y="2307842"/>
                  <a:pt x="6232885" y="2307842"/>
                </a:cubicBezTo>
                <a:close/>
                <a:moveTo>
                  <a:pt x="5815547" y="2307842"/>
                </a:moveTo>
                <a:lnTo>
                  <a:pt x="5815547" y="2505867"/>
                </a:lnTo>
                <a:cubicBezTo>
                  <a:pt x="5815547" y="2538442"/>
                  <a:pt x="5826620" y="2564874"/>
                  <a:pt x="5848765" y="2585163"/>
                </a:cubicBezTo>
                <a:cubicBezTo>
                  <a:pt x="5870911" y="2605451"/>
                  <a:pt x="5898272" y="2615595"/>
                  <a:pt x="5930847" y="2615595"/>
                </a:cubicBezTo>
                <a:cubicBezTo>
                  <a:pt x="5963423" y="2615595"/>
                  <a:pt x="5990926" y="2605451"/>
                  <a:pt x="6013358" y="2585163"/>
                </a:cubicBezTo>
                <a:cubicBezTo>
                  <a:pt x="6035789" y="2564874"/>
                  <a:pt x="6047005" y="2538442"/>
                  <a:pt x="6047005" y="2505867"/>
                </a:cubicBezTo>
                <a:lnTo>
                  <a:pt x="6047005" y="2307842"/>
                </a:lnTo>
                <a:lnTo>
                  <a:pt x="5971995" y="2307842"/>
                </a:lnTo>
                <a:lnTo>
                  <a:pt x="5971995" y="2504153"/>
                </a:lnTo>
                <a:cubicBezTo>
                  <a:pt x="5971995" y="2518154"/>
                  <a:pt x="5968281" y="2529084"/>
                  <a:pt x="5960851" y="2536942"/>
                </a:cubicBezTo>
                <a:cubicBezTo>
                  <a:pt x="5953421" y="2544800"/>
                  <a:pt x="5943421" y="2548729"/>
                  <a:pt x="5930847" y="2548729"/>
                </a:cubicBezTo>
                <a:cubicBezTo>
                  <a:pt x="5918275" y="2548729"/>
                  <a:pt x="5908416" y="2544800"/>
                  <a:pt x="5901273" y="2536942"/>
                </a:cubicBezTo>
                <a:cubicBezTo>
                  <a:pt x="5894129" y="2529084"/>
                  <a:pt x="5890557" y="2518154"/>
                  <a:pt x="5890557" y="2504153"/>
                </a:cubicBezTo>
                <a:lnTo>
                  <a:pt x="5890557" y="2307842"/>
                </a:lnTo>
                <a:close/>
                <a:moveTo>
                  <a:pt x="5525416" y="2307842"/>
                </a:moveTo>
                <a:lnTo>
                  <a:pt x="5525416" y="2613023"/>
                </a:lnTo>
                <a:lnTo>
                  <a:pt x="5600425" y="2613023"/>
                </a:lnTo>
                <a:lnTo>
                  <a:pt x="5600425" y="2492151"/>
                </a:lnTo>
                <a:lnTo>
                  <a:pt x="5680149" y="2492151"/>
                </a:lnTo>
                <a:lnTo>
                  <a:pt x="5680149" y="2613023"/>
                </a:lnTo>
                <a:lnTo>
                  <a:pt x="5755159" y="2613023"/>
                </a:lnTo>
                <a:lnTo>
                  <a:pt x="5755159" y="2307842"/>
                </a:lnTo>
                <a:lnTo>
                  <a:pt x="5680149" y="2307842"/>
                </a:lnTo>
                <a:lnTo>
                  <a:pt x="5680149" y="2425285"/>
                </a:lnTo>
                <a:lnTo>
                  <a:pt x="5600425" y="2425285"/>
                </a:lnTo>
                <a:lnTo>
                  <a:pt x="5600425" y="2307842"/>
                </a:lnTo>
                <a:close/>
                <a:moveTo>
                  <a:pt x="5144416" y="2307842"/>
                </a:moveTo>
                <a:lnTo>
                  <a:pt x="5144416" y="2613023"/>
                </a:lnTo>
                <a:lnTo>
                  <a:pt x="5219425" y="2613023"/>
                </a:lnTo>
                <a:lnTo>
                  <a:pt x="5219425" y="2492151"/>
                </a:lnTo>
                <a:lnTo>
                  <a:pt x="5299149" y="2492151"/>
                </a:lnTo>
                <a:lnTo>
                  <a:pt x="5299149" y="2613023"/>
                </a:lnTo>
                <a:lnTo>
                  <a:pt x="5374159" y="2613023"/>
                </a:lnTo>
                <a:lnTo>
                  <a:pt x="5374159" y="2307842"/>
                </a:lnTo>
                <a:lnTo>
                  <a:pt x="5299149" y="2307842"/>
                </a:lnTo>
                <a:lnTo>
                  <a:pt x="5299149" y="2425285"/>
                </a:lnTo>
                <a:lnTo>
                  <a:pt x="5219425" y="2425285"/>
                </a:lnTo>
                <a:lnTo>
                  <a:pt x="5219425" y="2307842"/>
                </a:lnTo>
                <a:close/>
                <a:moveTo>
                  <a:pt x="4630066" y="2307842"/>
                </a:moveTo>
                <a:lnTo>
                  <a:pt x="4630066" y="2613023"/>
                </a:lnTo>
                <a:lnTo>
                  <a:pt x="4837521" y="2613023"/>
                </a:lnTo>
                <a:lnTo>
                  <a:pt x="4837521" y="2546158"/>
                </a:lnTo>
                <a:lnTo>
                  <a:pt x="4705075" y="2546158"/>
                </a:lnTo>
                <a:lnTo>
                  <a:pt x="4705075" y="2492580"/>
                </a:lnTo>
                <a:lnTo>
                  <a:pt x="4818233" y="2492580"/>
                </a:lnTo>
                <a:lnTo>
                  <a:pt x="4818233" y="2425714"/>
                </a:lnTo>
                <a:lnTo>
                  <a:pt x="4705075" y="2425714"/>
                </a:lnTo>
                <a:lnTo>
                  <a:pt x="4705075" y="2374708"/>
                </a:lnTo>
                <a:lnTo>
                  <a:pt x="4837521" y="2374708"/>
                </a:lnTo>
                <a:lnTo>
                  <a:pt x="4837521" y="2307842"/>
                </a:lnTo>
                <a:close/>
                <a:moveTo>
                  <a:pt x="4364414" y="2307842"/>
                </a:moveTo>
                <a:lnTo>
                  <a:pt x="4364414" y="2374708"/>
                </a:lnTo>
                <a:lnTo>
                  <a:pt x="4439423" y="2374708"/>
                </a:lnTo>
                <a:lnTo>
                  <a:pt x="4439423" y="2613023"/>
                </a:lnTo>
                <a:lnTo>
                  <a:pt x="4514433" y="2613023"/>
                </a:lnTo>
                <a:lnTo>
                  <a:pt x="4514433" y="2374708"/>
                </a:lnTo>
                <a:lnTo>
                  <a:pt x="4589442" y="2374708"/>
                </a:lnTo>
                <a:lnTo>
                  <a:pt x="4589442" y="2307842"/>
                </a:lnTo>
                <a:close/>
                <a:moveTo>
                  <a:pt x="3972841" y="2307842"/>
                </a:moveTo>
                <a:lnTo>
                  <a:pt x="3972841" y="2613023"/>
                </a:lnTo>
                <a:lnTo>
                  <a:pt x="4047850" y="2613023"/>
                </a:lnTo>
                <a:lnTo>
                  <a:pt x="4047850" y="2307842"/>
                </a:lnTo>
                <a:close/>
                <a:moveTo>
                  <a:pt x="3696616" y="2307842"/>
                </a:moveTo>
                <a:lnTo>
                  <a:pt x="3696616" y="2613023"/>
                </a:lnTo>
                <a:lnTo>
                  <a:pt x="3829490" y="2613023"/>
                </a:lnTo>
                <a:cubicBezTo>
                  <a:pt x="3857493" y="2613023"/>
                  <a:pt x="3880353" y="2605094"/>
                  <a:pt x="3898070" y="2589234"/>
                </a:cubicBezTo>
                <a:cubicBezTo>
                  <a:pt x="3915786" y="2573375"/>
                  <a:pt x="3924645" y="2551301"/>
                  <a:pt x="3924645" y="2523012"/>
                </a:cubicBezTo>
                <a:cubicBezTo>
                  <a:pt x="3924645" y="2513011"/>
                  <a:pt x="3923359" y="2504010"/>
                  <a:pt x="3920787" y="2496009"/>
                </a:cubicBezTo>
                <a:cubicBezTo>
                  <a:pt x="3918215" y="2488008"/>
                  <a:pt x="3914643" y="2481364"/>
                  <a:pt x="3910071" y="2476077"/>
                </a:cubicBezTo>
                <a:cubicBezTo>
                  <a:pt x="3905499" y="2470791"/>
                  <a:pt x="3901641" y="2466933"/>
                  <a:pt x="3898499" y="2464505"/>
                </a:cubicBezTo>
                <a:cubicBezTo>
                  <a:pt x="3895355" y="2462076"/>
                  <a:pt x="3891498" y="2459433"/>
                  <a:pt x="3886925" y="2456575"/>
                </a:cubicBezTo>
                <a:cubicBezTo>
                  <a:pt x="3909214" y="2441430"/>
                  <a:pt x="3920359" y="2421285"/>
                  <a:pt x="3920359" y="2396139"/>
                </a:cubicBezTo>
                <a:cubicBezTo>
                  <a:pt x="3920359" y="2369279"/>
                  <a:pt x="3911929" y="2347847"/>
                  <a:pt x="3895069" y="2331845"/>
                </a:cubicBezTo>
                <a:cubicBezTo>
                  <a:pt x="3878210" y="2315843"/>
                  <a:pt x="3854207" y="2307842"/>
                  <a:pt x="3823061" y="2307842"/>
                </a:cubicBezTo>
                <a:close/>
                <a:moveTo>
                  <a:pt x="3296566" y="2307842"/>
                </a:moveTo>
                <a:lnTo>
                  <a:pt x="3296566" y="2613023"/>
                </a:lnTo>
                <a:lnTo>
                  <a:pt x="3371575" y="2613023"/>
                </a:lnTo>
                <a:lnTo>
                  <a:pt x="3371575" y="2459575"/>
                </a:lnTo>
                <a:lnTo>
                  <a:pt x="3469302" y="2613023"/>
                </a:lnTo>
                <a:lnTo>
                  <a:pt x="3534882" y="2613023"/>
                </a:lnTo>
                <a:lnTo>
                  <a:pt x="3534882" y="2307842"/>
                </a:lnTo>
                <a:lnTo>
                  <a:pt x="3459872" y="2307842"/>
                </a:lnTo>
                <a:lnTo>
                  <a:pt x="3459872" y="2461290"/>
                </a:lnTo>
                <a:lnTo>
                  <a:pt x="3362146" y="2307842"/>
                </a:lnTo>
                <a:close/>
                <a:moveTo>
                  <a:pt x="3039391" y="2307842"/>
                </a:moveTo>
                <a:lnTo>
                  <a:pt x="3039391" y="2613023"/>
                </a:lnTo>
                <a:lnTo>
                  <a:pt x="3246846" y="2613023"/>
                </a:lnTo>
                <a:lnTo>
                  <a:pt x="3246846" y="2546158"/>
                </a:lnTo>
                <a:lnTo>
                  <a:pt x="3114401" y="2546158"/>
                </a:lnTo>
                <a:lnTo>
                  <a:pt x="3114401" y="2492580"/>
                </a:lnTo>
                <a:lnTo>
                  <a:pt x="3227558" y="2492580"/>
                </a:lnTo>
                <a:lnTo>
                  <a:pt x="3227558" y="2425714"/>
                </a:lnTo>
                <a:lnTo>
                  <a:pt x="3114401" y="2425714"/>
                </a:lnTo>
                <a:lnTo>
                  <a:pt x="3114401" y="2374708"/>
                </a:lnTo>
                <a:lnTo>
                  <a:pt x="3246846" y="2374708"/>
                </a:lnTo>
                <a:lnTo>
                  <a:pt x="3246846" y="2307842"/>
                </a:lnTo>
                <a:close/>
                <a:moveTo>
                  <a:pt x="2782216" y="2307842"/>
                </a:moveTo>
                <a:lnTo>
                  <a:pt x="2782216" y="2613023"/>
                </a:lnTo>
                <a:lnTo>
                  <a:pt x="2989671" y="2613023"/>
                </a:lnTo>
                <a:lnTo>
                  <a:pt x="2989671" y="2546158"/>
                </a:lnTo>
                <a:lnTo>
                  <a:pt x="2857226" y="2546158"/>
                </a:lnTo>
                <a:lnTo>
                  <a:pt x="2857226" y="2492580"/>
                </a:lnTo>
                <a:lnTo>
                  <a:pt x="2970383" y="2492580"/>
                </a:lnTo>
                <a:lnTo>
                  <a:pt x="2970383" y="2425714"/>
                </a:lnTo>
                <a:lnTo>
                  <a:pt x="2857226" y="2425714"/>
                </a:lnTo>
                <a:lnTo>
                  <a:pt x="2857226" y="2374708"/>
                </a:lnTo>
                <a:lnTo>
                  <a:pt x="2989671" y="2374708"/>
                </a:lnTo>
                <a:lnTo>
                  <a:pt x="2989671" y="2307842"/>
                </a:lnTo>
                <a:close/>
                <a:moveTo>
                  <a:pt x="2505991" y="2307842"/>
                </a:moveTo>
                <a:lnTo>
                  <a:pt x="2505991" y="2613023"/>
                </a:lnTo>
                <a:lnTo>
                  <a:pt x="2581001" y="2613023"/>
                </a:lnTo>
                <a:lnTo>
                  <a:pt x="2581001" y="2499438"/>
                </a:lnTo>
                <a:lnTo>
                  <a:pt x="2606290" y="2499438"/>
                </a:lnTo>
                <a:lnTo>
                  <a:pt x="2660296" y="2613023"/>
                </a:lnTo>
                <a:lnTo>
                  <a:pt x="2747307" y="2613023"/>
                </a:lnTo>
                <a:lnTo>
                  <a:pt x="2681299" y="2485722"/>
                </a:lnTo>
                <a:cubicBezTo>
                  <a:pt x="2695015" y="2478864"/>
                  <a:pt x="2706731" y="2468648"/>
                  <a:pt x="2716446" y="2455075"/>
                </a:cubicBezTo>
                <a:cubicBezTo>
                  <a:pt x="2726162" y="2441502"/>
                  <a:pt x="2731019" y="2425143"/>
                  <a:pt x="2731019" y="2405997"/>
                </a:cubicBezTo>
                <a:cubicBezTo>
                  <a:pt x="2731019" y="2379137"/>
                  <a:pt x="2721733" y="2356062"/>
                  <a:pt x="2703159" y="2336774"/>
                </a:cubicBezTo>
                <a:cubicBezTo>
                  <a:pt x="2684585" y="2317486"/>
                  <a:pt x="2659153" y="2307842"/>
                  <a:pt x="2626864" y="2307842"/>
                </a:cubicBezTo>
                <a:close/>
                <a:moveTo>
                  <a:pt x="1867816" y="2307842"/>
                </a:moveTo>
                <a:lnTo>
                  <a:pt x="1867816" y="2613023"/>
                </a:lnTo>
                <a:lnTo>
                  <a:pt x="1942826" y="2613023"/>
                </a:lnTo>
                <a:lnTo>
                  <a:pt x="1942826" y="2504153"/>
                </a:lnTo>
                <a:lnTo>
                  <a:pt x="1988688" y="2504153"/>
                </a:lnTo>
                <a:cubicBezTo>
                  <a:pt x="2020978" y="2504153"/>
                  <a:pt x="2046410" y="2494509"/>
                  <a:pt x="2064984" y="2475220"/>
                </a:cubicBezTo>
                <a:cubicBezTo>
                  <a:pt x="2083557" y="2455932"/>
                  <a:pt x="2092844" y="2432858"/>
                  <a:pt x="2092844" y="2405997"/>
                </a:cubicBezTo>
                <a:cubicBezTo>
                  <a:pt x="2092844" y="2379137"/>
                  <a:pt x="2083557" y="2356062"/>
                  <a:pt x="2064984" y="2336774"/>
                </a:cubicBezTo>
                <a:cubicBezTo>
                  <a:pt x="2046410" y="2317486"/>
                  <a:pt x="2020978" y="2307842"/>
                  <a:pt x="1988688" y="2307842"/>
                </a:cubicBezTo>
                <a:close/>
                <a:moveTo>
                  <a:pt x="1610641" y="2307842"/>
                </a:moveTo>
                <a:lnTo>
                  <a:pt x="1610641" y="2613023"/>
                </a:lnTo>
                <a:lnTo>
                  <a:pt x="1818096" y="2613023"/>
                </a:lnTo>
                <a:lnTo>
                  <a:pt x="1818096" y="2546158"/>
                </a:lnTo>
                <a:lnTo>
                  <a:pt x="1685651" y="2546158"/>
                </a:lnTo>
                <a:lnTo>
                  <a:pt x="1685651" y="2492580"/>
                </a:lnTo>
                <a:lnTo>
                  <a:pt x="1798808" y="2492580"/>
                </a:lnTo>
                <a:lnTo>
                  <a:pt x="1798808" y="2425714"/>
                </a:lnTo>
                <a:lnTo>
                  <a:pt x="1685651" y="2425714"/>
                </a:lnTo>
                <a:lnTo>
                  <a:pt x="1685651" y="2374708"/>
                </a:lnTo>
                <a:lnTo>
                  <a:pt x="1818096" y="2374708"/>
                </a:lnTo>
                <a:lnTo>
                  <a:pt x="1818096" y="2307842"/>
                </a:lnTo>
                <a:close/>
                <a:moveTo>
                  <a:pt x="1353466" y="2307842"/>
                </a:moveTo>
                <a:lnTo>
                  <a:pt x="1353466" y="2613023"/>
                </a:lnTo>
                <a:lnTo>
                  <a:pt x="1560921" y="2613023"/>
                </a:lnTo>
                <a:lnTo>
                  <a:pt x="1560921" y="2546158"/>
                </a:lnTo>
                <a:lnTo>
                  <a:pt x="1428476" y="2546158"/>
                </a:lnTo>
                <a:lnTo>
                  <a:pt x="1428476" y="2492580"/>
                </a:lnTo>
                <a:lnTo>
                  <a:pt x="1541633" y="2492580"/>
                </a:lnTo>
                <a:lnTo>
                  <a:pt x="1541633" y="2425714"/>
                </a:lnTo>
                <a:lnTo>
                  <a:pt x="1428476" y="2425714"/>
                </a:lnTo>
                <a:lnTo>
                  <a:pt x="1428476" y="2374708"/>
                </a:lnTo>
                <a:lnTo>
                  <a:pt x="1560921" y="2374708"/>
                </a:lnTo>
                <a:lnTo>
                  <a:pt x="1560921" y="2307842"/>
                </a:lnTo>
                <a:close/>
                <a:moveTo>
                  <a:pt x="1077241" y="2307842"/>
                </a:moveTo>
                <a:lnTo>
                  <a:pt x="1077241" y="2613023"/>
                </a:lnTo>
                <a:lnTo>
                  <a:pt x="1190398" y="2613023"/>
                </a:lnTo>
                <a:cubicBezTo>
                  <a:pt x="1225260" y="2613023"/>
                  <a:pt x="1252692" y="2603022"/>
                  <a:pt x="1272694" y="2583019"/>
                </a:cubicBezTo>
                <a:cubicBezTo>
                  <a:pt x="1276695" y="2579019"/>
                  <a:pt x="1280195" y="2575090"/>
                  <a:pt x="1283196" y="2571232"/>
                </a:cubicBezTo>
                <a:cubicBezTo>
                  <a:pt x="1286196" y="2567375"/>
                  <a:pt x="1288768" y="2563160"/>
                  <a:pt x="1290911" y="2558588"/>
                </a:cubicBezTo>
                <a:cubicBezTo>
                  <a:pt x="1293054" y="2554016"/>
                  <a:pt x="1294983" y="2549944"/>
                  <a:pt x="1296697" y="2546372"/>
                </a:cubicBezTo>
                <a:cubicBezTo>
                  <a:pt x="1298412" y="2542800"/>
                  <a:pt x="1299698" y="2538228"/>
                  <a:pt x="1300555" y="2532656"/>
                </a:cubicBezTo>
                <a:cubicBezTo>
                  <a:pt x="1301412" y="2527084"/>
                  <a:pt x="1302198" y="2522798"/>
                  <a:pt x="1302912" y="2519797"/>
                </a:cubicBezTo>
                <a:cubicBezTo>
                  <a:pt x="1303627" y="2516797"/>
                  <a:pt x="1304055" y="2512011"/>
                  <a:pt x="1304198" y="2505438"/>
                </a:cubicBezTo>
                <a:cubicBezTo>
                  <a:pt x="1304341" y="2498866"/>
                  <a:pt x="1304413" y="2494223"/>
                  <a:pt x="1304413" y="2491508"/>
                </a:cubicBezTo>
                <a:cubicBezTo>
                  <a:pt x="1304413" y="2488793"/>
                  <a:pt x="1304413" y="2483578"/>
                  <a:pt x="1304413" y="2475863"/>
                </a:cubicBezTo>
                <a:cubicBezTo>
                  <a:pt x="1304413" y="2468148"/>
                  <a:pt x="1304413" y="2463004"/>
                  <a:pt x="1304413" y="2460433"/>
                </a:cubicBezTo>
                <a:cubicBezTo>
                  <a:pt x="1304413" y="2459004"/>
                  <a:pt x="1304413" y="2453289"/>
                  <a:pt x="1304413" y="2443288"/>
                </a:cubicBezTo>
                <a:cubicBezTo>
                  <a:pt x="1304413" y="2433286"/>
                  <a:pt x="1304413" y="2427357"/>
                  <a:pt x="1304413" y="2425500"/>
                </a:cubicBezTo>
                <a:cubicBezTo>
                  <a:pt x="1304413" y="2423642"/>
                  <a:pt x="1304198" y="2418642"/>
                  <a:pt x="1303770" y="2410498"/>
                </a:cubicBezTo>
                <a:cubicBezTo>
                  <a:pt x="1303341" y="2402354"/>
                  <a:pt x="1302698" y="2396853"/>
                  <a:pt x="1301841" y="2393996"/>
                </a:cubicBezTo>
                <a:cubicBezTo>
                  <a:pt x="1300984" y="2391138"/>
                  <a:pt x="1299769" y="2386495"/>
                  <a:pt x="1298198" y="2380066"/>
                </a:cubicBezTo>
                <a:cubicBezTo>
                  <a:pt x="1296626" y="2373636"/>
                  <a:pt x="1294768" y="2368564"/>
                  <a:pt x="1292625" y="2364849"/>
                </a:cubicBezTo>
                <a:cubicBezTo>
                  <a:pt x="1290482" y="2361134"/>
                  <a:pt x="1287696" y="2356777"/>
                  <a:pt x="1284267" y="2351776"/>
                </a:cubicBezTo>
                <a:cubicBezTo>
                  <a:pt x="1280838" y="2346776"/>
                  <a:pt x="1276981" y="2342132"/>
                  <a:pt x="1272694" y="2337846"/>
                </a:cubicBezTo>
                <a:cubicBezTo>
                  <a:pt x="1252692" y="2317843"/>
                  <a:pt x="1225260" y="2307842"/>
                  <a:pt x="1190398" y="2307842"/>
                </a:cubicBezTo>
                <a:close/>
                <a:moveTo>
                  <a:pt x="4993111" y="2305270"/>
                </a:moveTo>
                <a:cubicBezTo>
                  <a:pt x="4959393" y="2305270"/>
                  <a:pt x="4931104" y="2316700"/>
                  <a:pt x="4908243" y="2339560"/>
                </a:cubicBezTo>
                <a:cubicBezTo>
                  <a:pt x="4901957" y="2345847"/>
                  <a:pt x="4896743" y="2352991"/>
                  <a:pt x="4892599" y="2360992"/>
                </a:cubicBezTo>
                <a:cubicBezTo>
                  <a:pt x="4888456" y="2368993"/>
                  <a:pt x="4885384" y="2375994"/>
                  <a:pt x="4883383" y="2381994"/>
                </a:cubicBezTo>
                <a:cubicBezTo>
                  <a:pt x="4881383" y="2387995"/>
                  <a:pt x="4879883" y="2396710"/>
                  <a:pt x="4878883" y="2408140"/>
                </a:cubicBezTo>
                <a:cubicBezTo>
                  <a:pt x="4877883" y="2419570"/>
                  <a:pt x="4877383" y="2427643"/>
                  <a:pt x="4877383" y="2432358"/>
                </a:cubicBezTo>
                <a:cubicBezTo>
                  <a:pt x="4877383" y="2437073"/>
                  <a:pt x="4877383" y="2446431"/>
                  <a:pt x="4877383" y="2460433"/>
                </a:cubicBezTo>
                <a:cubicBezTo>
                  <a:pt x="4877383" y="2474434"/>
                  <a:pt x="4877383" y="2483793"/>
                  <a:pt x="4877383" y="2488508"/>
                </a:cubicBezTo>
                <a:cubicBezTo>
                  <a:pt x="4877383" y="2493222"/>
                  <a:pt x="4877883" y="2501295"/>
                  <a:pt x="4878883" y="2512725"/>
                </a:cubicBezTo>
                <a:cubicBezTo>
                  <a:pt x="4879883" y="2524155"/>
                  <a:pt x="4881383" y="2532870"/>
                  <a:pt x="4883383" y="2538871"/>
                </a:cubicBezTo>
                <a:cubicBezTo>
                  <a:pt x="4885384" y="2544872"/>
                  <a:pt x="4888456" y="2551873"/>
                  <a:pt x="4892599" y="2559874"/>
                </a:cubicBezTo>
                <a:cubicBezTo>
                  <a:pt x="4896743" y="2567875"/>
                  <a:pt x="4901957" y="2575018"/>
                  <a:pt x="4908243" y="2581305"/>
                </a:cubicBezTo>
                <a:cubicBezTo>
                  <a:pt x="4931104" y="2604165"/>
                  <a:pt x="4959393" y="2615595"/>
                  <a:pt x="4993111" y="2615595"/>
                </a:cubicBezTo>
                <a:cubicBezTo>
                  <a:pt x="5023115" y="2615595"/>
                  <a:pt x="5048547" y="2607165"/>
                  <a:pt x="5069407" y="2590306"/>
                </a:cubicBezTo>
                <a:cubicBezTo>
                  <a:pt x="5090267" y="2573447"/>
                  <a:pt x="5103411" y="2548729"/>
                  <a:pt x="5108840" y="2516154"/>
                </a:cubicBezTo>
                <a:lnTo>
                  <a:pt x="5032545" y="2516154"/>
                </a:lnTo>
                <a:cubicBezTo>
                  <a:pt x="5026544" y="2537871"/>
                  <a:pt x="5013543" y="2548729"/>
                  <a:pt x="4993540" y="2548729"/>
                </a:cubicBezTo>
                <a:cubicBezTo>
                  <a:pt x="4980396" y="2548729"/>
                  <a:pt x="4970537" y="2544443"/>
                  <a:pt x="4963965" y="2535871"/>
                </a:cubicBezTo>
                <a:cubicBezTo>
                  <a:pt x="4959965" y="2530727"/>
                  <a:pt x="4957035" y="2523226"/>
                  <a:pt x="4955178" y="2513368"/>
                </a:cubicBezTo>
                <a:cubicBezTo>
                  <a:pt x="4953321" y="2503509"/>
                  <a:pt x="4952392" y="2485864"/>
                  <a:pt x="4952392" y="2460433"/>
                </a:cubicBezTo>
                <a:cubicBezTo>
                  <a:pt x="4952392" y="2435001"/>
                  <a:pt x="4953321" y="2417356"/>
                  <a:pt x="4955178" y="2407497"/>
                </a:cubicBezTo>
                <a:cubicBezTo>
                  <a:pt x="4957035" y="2397639"/>
                  <a:pt x="4959965" y="2390138"/>
                  <a:pt x="4963965" y="2384995"/>
                </a:cubicBezTo>
                <a:cubicBezTo>
                  <a:pt x="4970537" y="2376422"/>
                  <a:pt x="4980396" y="2372136"/>
                  <a:pt x="4993540" y="2372136"/>
                </a:cubicBezTo>
                <a:cubicBezTo>
                  <a:pt x="5013543" y="2372136"/>
                  <a:pt x="5026544" y="2382995"/>
                  <a:pt x="5032545" y="2404711"/>
                </a:cubicBezTo>
                <a:lnTo>
                  <a:pt x="5108840" y="2404711"/>
                </a:lnTo>
                <a:cubicBezTo>
                  <a:pt x="5103411" y="2372136"/>
                  <a:pt x="5090267" y="2347418"/>
                  <a:pt x="5069407" y="2330559"/>
                </a:cubicBezTo>
                <a:cubicBezTo>
                  <a:pt x="5048547" y="2313700"/>
                  <a:pt x="5023115" y="2305270"/>
                  <a:pt x="4993111" y="2305270"/>
                </a:cubicBezTo>
                <a:close/>
                <a:moveTo>
                  <a:pt x="4212490" y="2305270"/>
                </a:moveTo>
                <a:cubicBezTo>
                  <a:pt x="4178486" y="2305270"/>
                  <a:pt x="4150054" y="2316700"/>
                  <a:pt x="4127194" y="2339560"/>
                </a:cubicBezTo>
                <a:cubicBezTo>
                  <a:pt x="4120907" y="2345847"/>
                  <a:pt x="4115693" y="2352991"/>
                  <a:pt x="4111549" y="2360992"/>
                </a:cubicBezTo>
                <a:cubicBezTo>
                  <a:pt x="4107405" y="2368993"/>
                  <a:pt x="4104334" y="2375994"/>
                  <a:pt x="4102333" y="2381994"/>
                </a:cubicBezTo>
                <a:cubicBezTo>
                  <a:pt x="4100333" y="2387995"/>
                  <a:pt x="4098833" y="2396710"/>
                  <a:pt x="4097833" y="2408140"/>
                </a:cubicBezTo>
                <a:cubicBezTo>
                  <a:pt x="4096833" y="2419570"/>
                  <a:pt x="4096333" y="2427643"/>
                  <a:pt x="4096333" y="2432358"/>
                </a:cubicBezTo>
                <a:cubicBezTo>
                  <a:pt x="4096333" y="2437073"/>
                  <a:pt x="4096333" y="2446431"/>
                  <a:pt x="4096333" y="2460433"/>
                </a:cubicBezTo>
                <a:cubicBezTo>
                  <a:pt x="4096333" y="2474434"/>
                  <a:pt x="4096333" y="2483793"/>
                  <a:pt x="4096333" y="2488508"/>
                </a:cubicBezTo>
                <a:cubicBezTo>
                  <a:pt x="4096333" y="2493222"/>
                  <a:pt x="4096833" y="2501295"/>
                  <a:pt x="4097833" y="2512725"/>
                </a:cubicBezTo>
                <a:cubicBezTo>
                  <a:pt x="4098833" y="2524155"/>
                  <a:pt x="4100333" y="2532870"/>
                  <a:pt x="4102333" y="2538871"/>
                </a:cubicBezTo>
                <a:cubicBezTo>
                  <a:pt x="4104334" y="2544872"/>
                  <a:pt x="4107405" y="2551873"/>
                  <a:pt x="4111549" y="2559874"/>
                </a:cubicBezTo>
                <a:cubicBezTo>
                  <a:pt x="4115693" y="2567875"/>
                  <a:pt x="4120907" y="2575018"/>
                  <a:pt x="4127194" y="2581305"/>
                </a:cubicBezTo>
                <a:cubicBezTo>
                  <a:pt x="4150054" y="2604165"/>
                  <a:pt x="4178486" y="2615595"/>
                  <a:pt x="4212490" y="2615595"/>
                </a:cubicBezTo>
                <a:cubicBezTo>
                  <a:pt x="4246494" y="2615595"/>
                  <a:pt x="4274927" y="2604165"/>
                  <a:pt x="4297786" y="2581305"/>
                </a:cubicBezTo>
                <a:cubicBezTo>
                  <a:pt x="4304073" y="2575018"/>
                  <a:pt x="4309288" y="2567875"/>
                  <a:pt x="4313431" y="2559874"/>
                </a:cubicBezTo>
                <a:cubicBezTo>
                  <a:pt x="4317575" y="2551873"/>
                  <a:pt x="4320647" y="2544872"/>
                  <a:pt x="4322647" y="2538871"/>
                </a:cubicBezTo>
                <a:cubicBezTo>
                  <a:pt x="4324647" y="2532870"/>
                  <a:pt x="4326147" y="2524155"/>
                  <a:pt x="4327147" y="2512725"/>
                </a:cubicBezTo>
                <a:cubicBezTo>
                  <a:pt x="4328147" y="2501295"/>
                  <a:pt x="4328647" y="2493222"/>
                  <a:pt x="4328647" y="2488508"/>
                </a:cubicBezTo>
                <a:cubicBezTo>
                  <a:pt x="4328647" y="2483793"/>
                  <a:pt x="4328647" y="2474434"/>
                  <a:pt x="4328647" y="2460433"/>
                </a:cubicBezTo>
                <a:cubicBezTo>
                  <a:pt x="4328647" y="2446431"/>
                  <a:pt x="4328647" y="2437073"/>
                  <a:pt x="4328647" y="2432358"/>
                </a:cubicBezTo>
                <a:cubicBezTo>
                  <a:pt x="4328647" y="2427643"/>
                  <a:pt x="4328147" y="2419570"/>
                  <a:pt x="4327147" y="2408140"/>
                </a:cubicBezTo>
                <a:cubicBezTo>
                  <a:pt x="4326147" y="2396710"/>
                  <a:pt x="4324647" y="2387995"/>
                  <a:pt x="4322647" y="2381994"/>
                </a:cubicBezTo>
                <a:cubicBezTo>
                  <a:pt x="4320647" y="2375994"/>
                  <a:pt x="4317575" y="2368993"/>
                  <a:pt x="4313431" y="2360992"/>
                </a:cubicBezTo>
                <a:cubicBezTo>
                  <a:pt x="4309288" y="2352991"/>
                  <a:pt x="4304073" y="2345847"/>
                  <a:pt x="4297786" y="2339560"/>
                </a:cubicBezTo>
                <a:cubicBezTo>
                  <a:pt x="4274927" y="2316700"/>
                  <a:pt x="4246494" y="2305270"/>
                  <a:pt x="4212490" y="2305270"/>
                </a:cubicBezTo>
                <a:close/>
                <a:moveTo>
                  <a:pt x="2335637" y="2305270"/>
                </a:moveTo>
                <a:cubicBezTo>
                  <a:pt x="2301918" y="2305270"/>
                  <a:pt x="2273629" y="2316700"/>
                  <a:pt x="2250769" y="2339560"/>
                </a:cubicBezTo>
                <a:cubicBezTo>
                  <a:pt x="2244482" y="2345847"/>
                  <a:pt x="2239267" y="2352991"/>
                  <a:pt x="2235124" y="2360992"/>
                </a:cubicBezTo>
                <a:cubicBezTo>
                  <a:pt x="2230981" y="2368993"/>
                  <a:pt x="2227909" y="2375994"/>
                  <a:pt x="2225909" y="2381994"/>
                </a:cubicBezTo>
                <a:cubicBezTo>
                  <a:pt x="2223908" y="2387995"/>
                  <a:pt x="2222408" y="2396710"/>
                  <a:pt x="2221408" y="2408140"/>
                </a:cubicBezTo>
                <a:cubicBezTo>
                  <a:pt x="2220408" y="2419570"/>
                  <a:pt x="2219908" y="2427643"/>
                  <a:pt x="2219908" y="2432358"/>
                </a:cubicBezTo>
                <a:cubicBezTo>
                  <a:pt x="2219908" y="2437073"/>
                  <a:pt x="2219908" y="2446431"/>
                  <a:pt x="2219908" y="2460433"/>
                </a:cubicBezTo>
                <a:cubicBezTo>
                  <a:pt x="2219908" y="2474434"/>
                  <a:pt x="2219908" y="2483793"/>
                  <a:pt x="2219908" y="2488508"/>
                </a:cubicBezTo>
                <a:cubicBezTo>
                  <a:pt x="2219908" y="2493222"/>
                  <a:pt x="2220408" y="2501295"/>
                  <a:pt x="2221408" y="2512725"/>
                </a:cubicBezTo>
                <a:cubicBezTo>
                  <a:pt x="2222408" y="2524155"/>
                  <a:pt x="2223908" y="2532870"/>
                  <a:pt x="2225909" y="2538871"/>
                </a:cubicBezTo>
                <a:cubicBezTo>
                  <a:pt x="2227909" y="2544872"/>
                  <a:pt x="2230981" y="2551873"/>
                  <a:pt x="2235124" y="2559874"/>
                </a:cubicBezTo>
                <a:cubicBezTo>
                  <a:pt x="2239267" y="2567875"/>
                  <a:pt x="2244482" y="2575018"/>
                  <a:pt x="2250769" y="2581305"/>
                </a:cubicBezTo>
                <a:cubicBezTo>
                  <a:pt x="2273629" y="2604165"/>
                  <a:pt x="2301918" y="2615595"/>
                  <a:pt x="2335637" y="2615595"/>
                </a:cubicBezTo>
                <a:cubicBezTo>
                  <a:pt x="2372784" y="2615595"/>
                  <a:pt x="2402359" y="2604165"/>
                  <a:pt x="2424362" y="2581305"/>
                </a:cubicBezTo>
                <a:cubicBezTo>
                  <a:pt x="2435792" y="2569589"/>
                  <a:pt x="2443793" y="2556016"/>
                  <a:pt x="2448365" y="2540586"/>
                </a:cubicBezTo>
                <a:cubicBezTo>
                  <a:pt x="2452937" y="2525155"/>
                  <a:pt x="2455223" y="2504867"/>
                  <a:pt x="2455223" y="2479721"/>
                </a:cubicBezTo>
                <a:lnTo>
                  <a:pt x="2455223" y="2437287"/>
                </a:lnTo>
                <a:lnTo>
                  <a:pt x="2335637" y="2437287"/>
                </a:lnTo>
                <a:lnTo>
                  <a:pt x="2335637" y="2499866"/>
                </a:lnTo>
                <a:lnTo>
                  <a:pt x="2380642" y="2499866"/>
                </a:lnTo>
                <a:lnTo>
                  <a:pt x="2380642" y="2504153"/>
                </a:lnTo>
                <a:cubicBezTo>
                  <a:pt x="2380642" y="2518154"/>
                  <a:pt x="2376785" y="2529013"/>
                  <a:pt x="2369070" y="2536728"/>
                </a:cubicBezTo>
                <a:cubicBezTo>
                  <a:pt x="2361640" y="2544729"/>
                  <a:pt x="2350496" y="2548729"/>
                  <a:pt x="2335637" y="2548729"/>
                </a:cubicBezTo>
                <a:cubicBezTo>
                  <a:pt x="2322492" y="2548729"/>
                  <a:pt x="2312634" y="2544443"/>
                  <a:pt x="2306061" y="2535871"/>
                </a:cubicBezTo>
                <a:cubicBezTo>
                  <a:pt x="2302061" y="2530727"/>
                  <a:pt x="2299203" y="2523298"/>
                  <a:pt x="2297489" y="2513582"/>
                </a:cubicBezTo>
                <a:cubicBezTo>
                  <a:pt x="2295775" y="2503867"/>
                  <a:pt x="2294917" y="2486150"/>
                  <a:pt x="2294917" y="2460433"/>
                </a:cubicBezTo>
                <a:cubicBezTo>
                  <a:pt x="2294917" y="2434715"/>
                  <a:pt x="2295775" y="2417070"/>
                  <a:pt x="2297489" y="2407497"/>
                </a:cubicBezTo>
                <a:cubicBezTo>
                  <a:pt x="2299203" y="2397925"/>
                  <a:pt x="2302061" y="2390567"/>
                  <a:pt x="2306061" y="2385423"/>
                </a:cubicBezTo>
                <a:cubicBezTo>
                  <a:pt x="2312920" y="2376565"/>
                  <a:pt x="2322778" y="2372136"/>
                  <a:pt x="2335637" y="2372136"/>
                </a:cubicBezTo>
                <a:cubicBezTo>
                  <a:pt x="2348210" y="2372136"/>
                  <a:pt x="2357854" y="2374851"/>
                  <a:pt x="2364569" y="2380280"/>
                </a:cubicBezTo>
                <a:cubicBezTo>
                  <a:pt x="2371284" y="2385709"/>
                  <a:pt x="2376213" y="2394424"/>
                  <a:pt x="2379356" y="2406426"/>
                </a:cubicBezTo>
                <a:lnTo>
                  <a:pt x="2454795" y="2406426"/>
                </a:lnTo>
                <a:cubicBezTo>
                  <a:pt x="2450508" y="2377851"/>
                  <a:pt x="2438650" y="2353848"/>
                  <a:pt x="2419219" y="2334417"/>
                </a:cubicBezTo>
                <a:cubicBezTo>
                  <a:pt x="2399788" y="2314986"/>
                  <a:pt x="2371927" y="2305270"/>
                  <a:pt x="2335637" y="2305270"/>
                </a:cubicBezTo>
                <a:close/>
                <a:moveTo>
                  <a:pt x="4191935" y="1459460"/>
                </a:moveTo>
                <a:lnTo>
                  <a:pt x="4440328" y="1459460"/>
                </a:lnTo>
                <a:cubicBezTo>
                  <a:pt x="4486639" y="1459460"/>
                  <a:pt x="4520670" y="1472090"/>
                  <a:pt x="4542422" y="1497351"/>
                </a:cubicBezTo>
                <a:cubicBezTo>
                  <a:pt x="4564173" y="1522611"/>
                  <a:pt x="4575050" y="1553485"/>
                  <a:pt x="4575050" y="1589972"/>
                </a:cubicBezTo>
                <a:cubicBezTo>
                  <a:pt x="4575050" y="1626459"/>
                  <a:pt x="4564173" y="1657683"/>
                  <a:pt x="4542422" y="1683645"/>
                </a:cubicBezTo>
                <a:cubicBezTo>
                  <a:pt x="4520670" y="1709607"/>
                  <a:pt x="4486639" y="1722588"/>
                  <a:pt x="4440328" y="1722588"/>
                </a:cubicBezTo>
                <a:lnTo>
                  <a:pt x="4191935" y="1722588"/>
                </a:lnTo>
                <a:close/>
                <a:moveTo>
                  <a:pt x="4191935" y="884788"/>
                </a:moveTo>
                <a:lnTo>
                  <a:pt x="4421383" y="884788"/>
                </a:lnTo>
                <a:cubicBezTo>
                  <a:pt x="4467694" y="884788"/>
                  <a:pt x="4501374" y="896717"/>
                  <a:pt x="4522424" y="920574"/>
                </a:cubicBezTo>
                <a:cubicBezTo>
                  <a:pt x="4543475" y="944431"/>
                  <a:pt x="4553999" y="973199"/>
                  <a:pt x="4553999" y="1006880"/>
                </a:cubicBezTo>
                <a:cubicBezTo>
                  <a:pt x="4553999" y="1040560"/>
                  <a:pt x="4543475" y="1069329"/>
                  <a:pt x="4522424" y="1093186"/>
                </a:cubicBezTo>
                <a:cubicBezTo>
                  <a:pt x="4501374" y="1117043"/>
                  <a:pt x="4467694" y="1128971"/>
                  <a:pt x="4421383" y="1128971"/>
                </a:cubicBezTo>
                <a:lnTo>
                  <a:pt x="4191935" y="1128971"/>
                </a:lnTo>
                <a:close/>
                <a:moveTo>
                  <a:pt x="1458261" y="882683"/>
                </a:moveTo>
                <a:lnTo>
                  <a:pt x="1620347" y="882683"/>
                </a:lnTo>
                <a:cubicBezTo>
                  <a:pt x="1700338" y="882683"/>
                  <a:pt x="1759279" y="910750"/>
                  <a:pt x="1797169" y="966884"/>
                </a:cubicBezTo>
                <a:cubicBezTo>
                  <a:pt x="1812606" y="989338"/>
                  <a:pt x="1823131" y="1020913"/>
                  <a:pt x="1828745" y="1061610"/>
                </a:cubicBezTo>
                <a:cubicBezTo>
                  <a:pt x="1834358" y="1102308"/>
                  <a:pt x="1837165" y="1183000"/>
                  <a:pt x="1837165" y="1303688"/>
                </a:cubicBezTo>
                <a:cubicBezTo>
                  <a:pt x="1837165" y="1424376"/>
                  <a:pt x="1834358" y="1505069"/>
                  <a:pt x="1828745" y="1545766"/>
                </a:cubicBezTo>
                <a:cubicBezTo>
                  <a:pt x="1823131" y="1586463"/>
                  <a:pt x="1812606" y="1618039"/>
                  <a:pt x="1797169" y="1640492"/>
                </a:cubicBezTo>
                <a:cubicBezTo>
                  <a:pt x="1759279" y="1696626"/>
                  <a:pt x="1700338" y="1724693"/>
                  <a:pt x="1620347" y="1724693"/>
                </a:cubicBezTo>
                <a:lnTo>
                  <a:pt x="1458261" y="1724693"/>
                </a:lnTo>
                <a:close/>
                <a:moveTo>
                  <a:pt x="5195155" y="554299"/>
                </a:moveTo>
                <a:lnTo>
                  <a:pt x="5195155" y="2053077"/>
                </a:lnTo>
                <a:lnTo>
                  <a:pt x="5563535" y="2053077"/>
                </a:lnTo>
                <a:lnTo>
                  <a:pt x="5563535" y="1459460"/>
                </a:lnTo>
                <a:lnTo>
                  <a:pt x="5955069" y="1459460"/>
                </a:lnTo>
                <a:lnTo>
                  <a:pt x="5955069" y="2053077"/>
                </a:lnTo>
                <a:lnTo>
                  <a:pt x="6323449" y="2053077"/>
                </a:lnTo>
                <a:lnTo>
                  <a:pt x="6323449" y="554299"/>
                </a:lnTo>
                <a:lnTo>
                  <a:pt x="5955069" y="554299"/>
                </a:lnTo>
                <a:lnTo>
                  <a:pt x="5955069" y="1131076"/>
                </a:lnTo>
                <a:lnTo>
                  <a:pt x="5563535" y="1131076"/>
                </a:lnTo>
                <a:lnTo>
                  <a:pt x="5563535" y="554299"/>
                </a:lnTo>
                <a:close/>
                <a:moveTo>
                  <a:pt x="3823556" y="554299"/>
                </a:moveTo>
                <a:lnTo>
                  <a:pt x="3823556" y="2053077"/>
                </a:lnTo>
                <a:lnTo>
                  <a:pt x="4476113" y="2053077"/>
                </a:lnTo>
                <a:cubicBezTo>
                  <a:pt x="4613642" y="2053077"/>
                  <a:pt x="4725910" y="2014134"/>
                  <a:pt x="4812918" y="1936248"/>
                </a:cubicBezTo>
                <a:cubicBezTo>
                  <a:pt x="4899925" y="1858362"/>
                  <a:pt x="4943429" y="1749954"/>
                  <a:pt x="4943429" y="1611022"/>
                </a:cubicBezTo>
                <a:cubicBezTo>
                  <a:pt x="4943429" y="1561905"/>
                  <a:pt x="4937114" y="1517699"/>
                  <a:pt x="4924484" y="1478405"/>
                </a:cubicBezTo>
                <a:cubicBezTo>
                  <a:pt x="4911854" y="1439112"/>
                  <a:pt x="4894312" y="1406484"/>
                  <a:pt x="4871858" y="1380522"/>
                </a:cubicBezTo>
                <a:cubicBezTo>
                  <a:pt x="4849405" y="1354560"/>
                  <a:pt x="4830459" y="1335614"/>
                  <a:pt x="4815023" y="1323686"/>
                </a:cubicBezTo>
                <a:cubicBezTo>
                  <a:pt x="4799586" y="1311757"/>
                  <a:pt x="4780641" y="1298777"/>
                  <a:pt x="4758187" y="1284743"/>
                </a:cubicBezTo>
                <a:cubicBezTo>
                  <a:pt x="4867649" y="1210365"/>
                  <a:pt x="4922379" y="1111429"/>
                  <a:pt x="4922379" y="987935"/>
                </a:cubicBezTo>
                <a:cubicBezTo>
                  <a:pt x="4922379" y="856020"/>
                  <a:pt x="4880980" y="750768"/>
                  <a:pt x="4798183" y="672181"/>
                </a:cubicBezTo>
                <a:cubicBezTo>
                  <a:pt x="4715385" y="593593"/>
                  <a:pt x="4597503" y="554299"/>
                  <a:pt x="4444538" y="554299"/>
                </a:cubicBezTo>
                <a:close/>
                <a:moveTo>
                  <a:pt x="1089881" y="554299"/>
                </a:moveTo>
                <a:lnTo>
                  <a:pt x="1089881" y="2053077"/>
                </a:lnTo>
                <a:lnTo>
                  <a:pt x="1645608" y="2053077"/>
                </a:lnTo>
                <a:cubicBezTo>
                  <a:pt x="1816816" y="2053077"/>
                  <a:pt x="1951538" y="2003960"/>
                  <a:pt x="2049772" y="1905725"/>
                </a:cubicBezTo>
                <a:cubicBezTo>
                  <a:pt x="2069419" y="1886079"/>
                  <a:pt x="2086610" y="1866782"/>
                  <a:pt x="2101346" y="1847837"/>
                </a:cubicBezTo>
                <a:cubicBezTo>
                  <a:pt x="2116081" y="1828892"/>
                  <a:pt x="2128711" y="1808193"/>
                  <a:pt x="2139236" y="1785739"/>
                </a:cubicBezTo>
                <a:cubicBezTo>
                  <a:pt x="2149761" y="1763285"/>
                  <a:pt x="2159234" y="1743288"/>
                  <a:pt x="2167654" y="1725746"/>
                </a:cubicBezTo>
                <a:cubicBezTo>
                  <a:pt x="2176074" y="1708204"/>
                  <a:pt x="2182389" y="1685750"/>
                  <a:pt x="2186599" y="1658385"/>
                </a:cubicBezTo>
                <a:cubicBezTo>
                  <a:pt x="2190809" y="1631020"/>
                  <a:pt x="2194668" y="1609969"/>
                  <a:pt x="2198177" y="1595234"/>
                </a:cubicBezTo>
                <a:cubicBezTo>
                  <a:pt x="2201685" y="1580499"/>
                  <a:pt x="2203790" y="1556993"/>
                  <a:pt x="2204492" y="1524716"/>
                </a:cubicBezTo>
                <a:cubicBezTo>
                  <a:pt x="2205193" y="1492439"/>
                  <a:pt x="2205545" y="1469634"/>
                  <a:pt x="2205545" y="1456302"/>
                </a:cubicBezTo>
                <a:cubicBezTo>
                  <a:pt x="2205545" y="1442971"/>
                  <a:pt x="2205545" y="1417360"/>
                  <a:pt x="2205545" y="1379469"/>
                </a:cubicBezTo>
                <a:cubicBezTo>
                  <a:pt x="2205545" y="1341579"/>
                  <a:pt x="2205545" y="1316318"/>
                  <a:pt x="2205545" y="1303688"/>
                </a:cubicBezTo>
                <a:cubicBezTo>
                  <a:pt x="2205545" y="1296671"/>
                  <a:pt x="2205545" y="1268605"/>
                  <a:pt x="2205545" y="1219487"/>
                </a:cubicBezTo>
                <a:cubicBezTo>
                  <a:pt x="2205545" y="1170370"/>
                  <a:pt x="2205545" y="1141251"/>
                  <a:pt x="2205545" y="1132129"/>
                </a:cubicBezTo>
                <a:cubicBezTo>
                  <a:pt x="2205545" y="1123007"/>
                  <a:pt x="2204492" y="1098448"/>
                  <a:pt x="2202387" y="1058453"/>
                </a:cubicBezTo>
                <a:cubicBezTo>
                  <a:pt x="2200282" y="1018457"/>
                  <a:pt x="2197124" y="991443"/>
                  <a:pt x="2192914" y="977409"/>
                </a:cubicBezTo>
                <a:cubicBezTo>
                  <a:pt x="2188704" y="963376"/>
                  <a:pt x="2182740" y="940571"/>
                  <a:pt x="2175021" y="908996"/>
                </a:cubicBezTo>
                <a:cubicBezTo>
                  <a:pt x="2167303" y="877421"/>
                  <a:pt x="2158181" y="852511"/>
                  <a:pt x="2147656" y="834268"/>
                </a:cubicBezTo>
                <a:cubicBezTo>
                  <a:pt x="2137131" y="816024"/>
                  <a:pt x="2123448" y="794623"/>
                  <a:pt x="2106608" y="770065"/>
                </a:cubicBezTo>
                <a:cubicBezTo>
                  <a:pt x="2089768" y="745506"/>
                  <a:pt x="2070823" y="722701"/>
                  <a:pt x="2049772" y="701651"/>
                </a:cubicBezTo>
                <a:cubicBezTo>
                  <a:pt x="1951538" y="603417"/>
                  <a:pt x="1816816" y="554299"/>
                  <a:pt x="1645608" y="554299"/>
                </a:cubicBezTo>
                <a:close/>
                <a:moveTo>
                  <a:pt x="2981422" y="541669"/>
                </a:moveTo>
                <a:cubicBezTo>
                  <a:pt x="2815827" y="541669"/>
                  <a:pt x="2676895" y="597803"/>
                  <a:pt x="2564628" y="710071"/>
                </a:cubicBezTo>
                <a:cubicBezTo>
                  <a:pt x="2533754" y="740945"/>
                  <a:pt x="2508143" y="776029"/>
                  <a:pt x="2487794" y="815322"/>
                </a:cubicBezTo>
                <a:cubicBezTo>
                  <a:pt x="2467445" y="854616"/>
                  <a:pt x="2452359" y="888998"/>
                  <a:pt x="2442536" y="918469"/>
                </a:cubicBezTo>
                <a:cubicBezTo>
                  <a:pt x="2432712" y="947939"/>
                  <a:pt x="2425345" y="990741"/>
                  <a:pt x="2420433" y="1046875"/>
                </a:cubicBezTo>
                <a:cubicBezTo>
                  <a:pt x="2415521" y="1103009"/>
                  <a:pt x="2413066" y="1142654"/>
                  <a:pt x="2413066" y="1165809"/>
                </a:cubicBezTo>
                <a:cubicBezTo>
                  <a:pt x="2413066" y="1188964"/>
                  <a:pt x="2413066" y="1234924"/>
                  <a:pt x="2413066" y="1303688"/>
                </a:cubicBezTo>
                <a:cubicBezTo>
                  <a:pt x="2413066" y="1372452"/>
                  <a:pt x="2413066" y="1418412"/>
                  <a:pt x="2413066" y="1441567"/>
                </a:cubicBezTo>
                <a:cubicBezTo>
                  <a:pt x="2413066" y="1464723"/>
                  <a:pt x="2415521" y="1504367"/>
                  <a:pt x="2420433" y="1560501"/>
                </a:cubicBezTo>
                <a:cubicBezTo>
                  <a:pt x="2425345" y="1616635"/>
                  <a:pt x="2432712" y="1659437"/>
                  <a:pt x="2442536" y="1688908"/>
                </a:cubicBezTo>
                <a:cubicBezTo>
                  <a:pt x="2452359" y="1718378"/>
                  <a:pt x="2467445" y="1752760"/>
                  <a:pt x="2487794" y="1792054"/>
                </a:cubicBezTo>
                <a:cubicBezTo>
                  <a:pt x="2508143" y="1831348"/>
                  <a:pt x="2533754" y="1866432"/>
                  <a:pt x="2564628" y="1897305"/>
                </a:cubicBezTo>
                <a:cubicBezTo>
                  <a:pt x="2676895" y="2009573"/>
                  <a:pt x="2815827" y="2065707"/>
                  <a:pt x="2981422" y="2065707"/>
                </a:cubicBezTo>
                <a:cubicBezTo>
                  <a:pt x="3163858" y="2065707"/>
                  <a:pt x="3309104" y="2009573"/>
                  <a:pt x="3417162" y="1897305"/>
                </a:cubicBezTo>
                <a:cubicBezTo>
                  <a:pt x="3473296" y="1839768"/>
                  <a:pt x="3512590" y="1773109"/>
                  <a:pt x="3535044" y="1697328"/>
                </a:cubicBezTo>
                <a:cubicBezTo>
                  <a:pt x="3557497" y="1621547"/>
                  <a:pt x="3568724" y="1521909"/>
                  <a:pt x="3568724" y="1398414"/>
                </a:cubicBezTo>
                <a:lnTo>
                  <a:pt x="3568724" y="1190017"/>
                </a:lnTo>
                <a:lnTo>
                  <a:pt x="2981422" y="1190017"/>
                </a:lnTo>
                <a:lnTo>
                  <a:pt x="2981422" y="1497351"/>
                </a:lnTo>
                <a:lnTo>
                  <a:pt x="3202450" y="1497351"/>
                </a:lnTo>
                <a:lnTo>
                  <a:pt x="3202450" y="1518401"/>
                </a:lnTo>
                <a:cubicBezTo>
                  <a:pt x="3202450" y="1587165"/>
                  <a:pt x="3183505" y="1640492"/>
                  <a:pt x="3145614" y="1678383"/>
                </a:cubicBezTo>
                <a:cubicBezTo>
                  <a:pt x="3109127" y="1717677"/>
                  <a:pt x="3054396" y="1737323"/>
                  <a:pt x="2981422" y="1737323"/>
                </a:cubicBezTo>
                <a:cubicBezTo>
                  <a:pt x="2916868" y="1737323"/>
                  <a:pt x="2868453" y="1716273"/>
                  <a:pt x="2836176" y="1674173"/>
                </a:cubicBezTo>
                <a:cubicBezTo>
                  <a:pt x="2816529" y="1648912"/>
                  <a:pt x="2802495" y="1612425"/>
                  <a:pt x="2794075" y="1564711"/>
                </a:cubicBezTo>
                <a:cubicBezTo>
                  <a:pt x="2785655" y="1516997"/>
                  <a:pt x="2781445" y="1429990"/>
                  <a:pt x="2781445" y="1303688"/>
                </a:cubicBezTo>
                <a:cubicBezTo>
                  <a:pt x="2781445" y="1177387"/>
                  <a:pt x="2785655" y="1090730"/>
                  <a:pt x="2794075" y="1043718"/>
                </a:cubicBezTo>
                <a:cubicBezTo>
                  <a:pt x="2802495" y="996705"/>
                  <a:pt x="2816529" y="960569"/>
                  <a:pt x="2836176" y="935309"/>
                </a:cubicBezTo>
                <a:cubicBezTo>
                  <a:pt x="2869856" y="891805"/>
                  <a:pt x="2918272" y="870053"/>
                  <a:pt x="2981422" y="870053"/>
                </a:cubicBezTo>
                <a:cubicBezTo>
                  <a:pt x="3043170" y="870053"/>
                  <a:pt x="3090533" y="883385"/>
                  <a:pt x="3123511" y="910049"/>
                </a:cubicBezTo>
                <a:cubicBezTo>
                  <a:pt x="3156490" y="936712"/>
                  <a:pt x="3180698" y="979514"/>
                  <a:pt x="3196135" y="1038455"/>
                </a:cubicBezTo>
                <a:lnTo>
                  <a:pt x="3566619" y="1038455"/>
                </a:lnTo>
                <a:cubicBezTo>
                  <a:pt x="3545569" y="898120"/>
                  <a:pt x="3487329" y="780239"/>
                  <a:pt x="3391902" y="684811"/>
                </a:cubicBezTo>
                <a:cubicBezTo>
                  <a:pt x="3296474" y="589383"/>
                  <a:pt x="3159648" y="541669"/>
                  <a:pt x="2981422" y="541669"/>
                </a:cubicBezTo>
                <a:close/>
                <a:moveTo>
                  <a:pt x="227583" y="0"/>
                </a:moveTo>
                <a:lnTo>
                  <a:pt x="7200533" y="0"/>
                </a:lnTo>
                <a:lnTo>
                  <a:pt x="7200533" y="6109263"/>
                </a:lnTo>
                <a:lnTo>
                  <a:pt x="7045347" y="6179421"/>
                </a:lnTo>
                <a:cubicBezTo>
                  <a:pt x="6514460" y="6403967"/>
                  <a:pt x="5937379" y="6540683"/>
                  <a:pt x="5332320" y="6571353"/>
                </a:cubicBezTo>
                <a:lnTo>
                  <a:pt x="5071391" y="6577951"/>
                </a:lnTo>
                <a:lnTo>
                  <a:pt x="5071307" y="6577951"/>
                </a:lnTo>
                <a:lnTo>
                  <a:pt x="4810378" y="6571353"/>
                </a:lnTo>
                <a:cubicBezTo>
                  <a:pt x="2130830" y="6435527"/>
                  <a:pt x="0" y="4219906"/>
                  <a:pt x="0" y="1506603"/>
                </a:cubicBezTo>
                <a:cubicBezTo>
                  <a:pt x="0" y="1068974"/>
                  <a:pt x="55433" y="644291"/>
                  <a:pt x="159660" y="23919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6600" dirty="0">
              <a:latin typeface="DINOT-Black" panose="0200050303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E2FCF-40DA-4916-8B54-D2DB44033DA4}"/>
              </a:ext>
            </a:extLst>
          </p:cNvPr>
          <p:cNvSpPr/>
          <p:nvPr/>
        </p:nvSpPr>
        <p:spPr>
          <a:xfrm>
            <a:off x="6666144" y="5197712"/>
            <a:ext cx="872386" cy="87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E2B577-8077-4367-9CF2-DDBD9611CF1C}"/>
              </a:ext>
            </a:extLst>
          </p:cNvPr>
          <p:cNvSpPr txBox="1"/>
          <p:nvPr/>
        </p:nvSpPr>
        <p:spPr>
          <a:xfrm>
            <a:off x="6458353" y="3363063"/>
            <a:ext cx="4919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242424"/>
                </a:solidFill>
                <a:latin typeface="Arial Black" panose="020B0A04020102020204" pitchFamily="34" charset="0"/>
              </a:rPr>
              <a:t>Exploring Photosynthesis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DB62E18-0916-DD43-9079-88D203D99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2384" y="5267797"/>
            <a:ext cx="1657352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1F07-2567-BE43-A7C2-A76653C6F7B7}"/>
              </a:ext>
            </a:extLst>
          </p:cNvPr>
          <p:cNvSpPr txBox="1"/>
          <p:nvPr/>
        </p:nvSpPr>
        <p:spPr>
          <a:xfrm>
            <a:off x="975360" y="727484"/>
            <a:ext cx="1070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 chemical equations, the number of atoms in the </a:t>
            </a:r>
            <a:r>
              <a:rPr lang="en-US" sz="3000" b="1" dirty="0">
                <a:solidFill>
                  <a:srgbClr val="4EB3CF"/>
                </a:solidFill>
              </a:rPr>
              <a:t>products</a:t>
            </a:r>
            <a:r>
              <a:rPr lang="en-US" sz="3000" dirty="0">
                <a:solidFill>
                  <a:schemeClr val="bg1"/>
                </a:solidFill>
              </a:rPr>
              <a:t> must equal the number of atoms in the </a:t>
            </a:r>
            <a:r>
              <a:rPr lang="en-US" sz="3000" b="1" dirty="0">
                <a:solidFill>
                  <a:srgbClr val="00B050"/>
                </a:solidFill>
              </a:rPr>
              <a:t>reactants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F9FE42-822E-6C47-8B2C-E2427AC828BB}"/>
              </a:ext>
            </a:extLst>
          </p:cNvPr>
          <p:cNvCxnSpPr>
            <a:cxnSpLocks/>
          </p:cNvCxnSpPr>
          <p:nvPr/>
        </p:nvCxnSpPr>
        <p:spPr>
          <a:xfrm>
            <a:off x="356337" y="3411269"/>
            <a:ext cx="6284176" cy="19252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9">
            <a:extLst>
              <a:ext uri="{FF2B5EF4-FFF2-40B4-BE49-F238E27FC236}">
                <a16:creationId xmlns:a16="http://schemas.microsoft.com/office/drawing/2014/main" id="{5D8C4E3F-5DC2-7F42-83C4-BA22AA6F7D19}"/>
              </a:ext>
            </a:extLst>
          </p:cNvPr>
          <p:cNvSpPr/>
          <p:nvPr/>
        </p:nvSpPr>
        <p:spPr>
          <a:xfrm>
            <a:off x="2627346" y="4377390"/>
            <a:ext cx="1683895" cy="1455751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F03995-E779-2B4B-8936-E48566395298}"/>
              </a:ext>
            </a:extLst>
          </p:cNvPr>
          <p:cNvSpPr/>
          <p:nvPr/>
        </p:nvSpPr>
        <p:spPr>
          <a:xfrm>
            <a:off x="781481" y="3176987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265824BE-67E7-1B45-B96C-C696EF05B5A7}"/>
              </a:ext>
            </a:extLst>
          </p:cNvPr>
          <p:cNvSpPr/>
          <p:nvPr/>
        </p:nvSpPr>
        <p:spPr>
          <a:xfrm>
            <a:off x="1129351" y="298601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C3ABA41-8C98-9F4D-A8B4-58744220922D}"/>
              </a:ext>
            </a:extLst>
          </p:cNvPr>
          <p:cNvSpPr/>
          <p:nvPr/>
        </p:nvSpPr>
        <p:spPr>
          <a:xfrm>
            <a:off x="1129351" y="327284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10316-EF9D-9E44-85A8-019CA0073DA5}"/>
              </a:ext>
            </a:extLst>
          </p:cNvPr>
          <p:cNvSpPr/>
          <p:nvPr/>
        </p:nvSpPr>
        <p:spPr>
          <a:xfrm>
            <a:off x="2180775" y="3371162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49C409-5A1A-ED43-A5A2-5BFA4B18221D}"/>
              </a:ext>
            </a:extLst>
          </p:cNvPr>
          <p:cNvSpPr/>
          <p:nvPr/>
        </p:nvSpPr>
        <p:spPr>
          <a:xfrm>
            <a:off x="2180775" y="368239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1021F67-0812-B148-9F72-F1A11343F543}"/>
              </a:ext>
            </a:extLst>
          </p:cNvPr>
          <p:cNvSpPr/>
          <p:nvPr/>
        </p:nvSpPr>
        <p:spPr>
          <a:xfrm>
            <a:off x="2537513" y="3493360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7B9AD273-D577-FA43-BF36-31822029130D}"/>
              </a:ext>
            </a:extLst>
          </p:cNvPr>
          <p:cNvSpPr/>
          <p:nvPr/>
        </p:nvSpPr>
        <p:spPr>
          <a:xfrm>
            <a:off x="4189242" y="4172336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CA40ABB-9837-E24F-ABF4-5A691E474E27}"/>
              </a:ext>
            </a:extLst>
          </p:cNvPr>
          <p:cNvSpPr/>
          <p:nvPr/>
        </p:nvSpPr>
        <p:spPr>
          <a:xfrm>
            <a:off x="4442523" y="435049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223E2F-9130-1447-9045-E54112085525}"/>
              </a:ext>
            </a:extLst>
          </p:cNvPr>
          <p:cNvSpPr/>
          <p:nvPr/>
        </p:nvSpPr>
        <p:spPr>
          <a:xfrm>
            <a:off x="5542429" y="3558535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D1B6463-06CA-9242-A539-2772A45B4069}"/>
              </a:ext>
            </a:extLst>
          </p:cNvPr>
          <p:cNvSpPr/>
          <p:nvPr/>
        </p:nvSpPr>
        <p:spPr>
          <a:xfrm>
            <a:off x="5811188" y="3558535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2B37FA3-B224-EB43-BDDC-E75F9739B62C}"/>
              </a:ext>
            </a:extLst>
          </p:cNvPr>
          <p:cNvSpPr/>
          <p:nvPr/>
        </p:nvSpPr>
        <p:spPr>
          <a:xfrm>
            <a:off x="5542429" y="3803916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DA80653-E62D-4646-8093-5515F6AC21D6}"/>
              </a:ext>
            </a:extLst>
          </p:cNvPr>
          <p:cNvSpPr/>
          <p:nvPr/>
        </p:nvSpPr>
        <p:spPr>
          <a:xfrm>
            <a:off x="5811188" y="3803916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2F35C3-C05E-EF4A-A0D1-DDA5A2DC32D7}"/>
              </a:ext>
            </a:extLst>
          </p:cNvPr>
          <p:cNvSpPr/>
          <p:nvPr/>
        </p:nvSpPr>
        <p:spPr>
          <a:xfrm>
            <a:off x="5542429" y="4049297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9B2E8FA-34F9-6247-B2B1-5405D158587F}"/>
              </a:ext>
            </a:extLst>
          </p:cNvPr>
          <p:cNvSpPr/>
          <p:nvPr/>
        </p:nvSpPr>
        <p:spPr>
          <a:xfrm>
            <a:off x="5811188" y="4049297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EBBEC3-5CB4-DF4A-867B-AF8208654281}"/>
              </a:ext>
            </a:extLst>
          </p:cNvPr>
          <p:cNvSpPr/>
          <p:nvPr/>
        </p:nvSpPr>
        <p:spPr>
          <a:xfrm>
            <a:off x="6139292" y="355853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D4B7FA-E9E4-954D-9D8E-F6B6578C001F}"/>
              </a:ext>
            </a:extLst>
          </p:cNvPr>
          <p:cNvSpPr/>
          <p:nvPr/>
        </p:nvSpPr>
        <p:spPr>
          <a:xfrm>
            <a:off x="6391250" y="355853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2899D7-1A0A-4B4A-A3BD-A80F624E079E}"/>
              </a:ext>
            </a:extLst>
          </p:cNvPr>
          <p:cNvSpPr/>
          <p:nvPr/>
        </p:nvSpPr>
        <p:spPr>
          <a:xfrm>
            <a:off x="6139292" y="3801927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C40DAA-B0A3-DD48-896C-A6C8321F31A5}"/>
              </a:ext>
            </a:extLst>
          </p:cNvPr>
          <p:cNvSpPr/>
          <p:nvPr/>
        </p:nvSpPr>
        <p:spPr>
          <a:xfrm>
            <a:off x="6391250" y="3801927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3422F2A-E017-AF43-BEE0-0C958973796F}"/>
              </a:ext>
            </a:extLst>
          </p:cNvPr>
          <p:cNvSpPr/>
          <p:nvPr/>
        </p:nvSpPr>
        <p:spPr>
          <a:xfrm>
            <a:off x="6139292" y="4049297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3462F1-0245-F34D-9DEA-1FDCA3D3BB52}"/>
              </a:ext>
            </a:extLst>
          </p:cNvPr>
          <p:cNvSpPr/>
          <p:nvPr/>
        </p:nvSpPr>
        <p:spPr>
          <a:xfrm>
            <a:off x="6391250" y="4049297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803C64-F1DC-6A4F-84AB-62A570ECD052}"/>
              </a:ext>
            </a:extLst>
          </p:cNvPr>
          <p:cNvSpPr/>
          <p:nvPr/>
        </p:nvSpPr>
        <p:spPr>
          <a:xfrm>
            <a:off x="6139292" y="428293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7844BE-37E4-A643-8F5A-2003FE347F11}"/>
              </a:ext>
            </a:extLst>
          </p:cNvPr>
          <p:cNvSpPr/>
          <p:nvPr/>
        </p:nvSpPr>
        <p:spPr>
          <a:xfrm>
            <a:off x="6391250" y="428293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57A310-4811-0840-B5AA-F2CB6B01726D}"/>
              </a:ext>
            </a:extLst>
          </p:cNvPr>
          <p:cNvSpPr/>
          <p:nvPr/>
        </p:nvSpPr>
        <p:spPr>
          <a:xfrm>
            <a:off x="6139292" y="452632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D265B1-35BE-1A4C-9424-5BA27361D6EE}"/>
              </a:ext>
            </a:extLst>
          </p:cNvPr>
          <p:cNvSpPr/>
          <p:nvPr/>
        </p:nvSpPr>
        <p:spPr>
          <a:xfrm>
            <a:off x="6391250" y="452632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7A3B50-5CF3-614B-94CB-A903B4E6BD41}"/>
              </a:ext>
            </a:extLst>
          </p:cNvPr>
          <p:cNvSpPr/>
          <p:nvPr/>
        </p:nvSpPr>
        <p:spPr>
          <a:xfrm>
            <a:off x="6139292" y="477369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BD12113-1D60-0748-88C8-A342CD66E6F9}"/>
              </a:ext>
            </a:extLst>
          </p:cNvPr>
          <p:cNvSpPr/>
          <p:nvPr/>
        </p:nvSpPr>
        <p:spPr>
          <a:xfrm>
            <a:off x="6391250" y="477369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id="{ADB84567-6B75-F84F-90F9-2114385E26BC}"/>
              </a:ext>
            </a:extLst>
          </p:cNvPr>
          <p:cNvSpPr/>
          <p:nvPr/>
        </p:nvSpPr>
        <p:spPr>
          <a:xfrm>
            <a:off x="6761564" y="355853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D3E4B899-7EC8-9A4F-8DC4-5F6159FC9F2E}"/>
              </a:ext>
            </a:extLst>
          </p:cNvPr>
          <p:cNvSpPr/>
          <p:nvPr/>
        </p:nvSpPr>
        <p:spPr>
          <a:xfrm>
            <a:off x="7073671" y="355853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C1018101-A238-E845-9D0D-7028239E04FA}"/>
              </a:ext>
            </a:extLst>
          </p:cNvPr>
          <p:cNvSpPr/>
          <p:nvPr/>
        </p:nvSpPr>
        <p:spPr>
          <a:xfrm>
            <a:off x="6761564" y="3818132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riangle 71">
            <a:extLst>
              <a:ext uri="{FF2B5EF4-FFF2-40B4-BE49-F238E27FC236}">
                <a16:creationId xmlns:a16="http://schemas.microsoft.com/office/drawing/2014/main" id="{379F2062-FB2D-624C-8016-BA66038374DB}"/>
              </a:ext>
            </a:extLst>
          </p:cNvPr>
          <p:cNvSpPr/>
          <p:nvPr/>
        </p:nvSpPr>
        <p:spPr>
          <a:xfrm>
            <a:off x="7073671" y="3818132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DB027654-9259-2949-B2E5-B8F3112897C9}"/>
              </a:ext>
            </a:extLst>
          </p:cNvPr>
          <p:cNvSpPr/>
          <p:nvPr/>
        </p:nvSpPr>
        <p:spPr>
          <a:xfrm>
            <a:off x="6761564" y="409120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0C12D402-6DDD-B74C-97FF-1EDCA43FBF4C}"/>
              </a:ext>
            </a:extLst>
          </p:cNvPr>
          <p:cNvSpPr/>
          <p:nvPr/>
        </p:nvSpPr>
        <p:spPr>
          <a:xfrm>
            <a:off x="7073671" y="409120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14819D-F4B4-204C-BA04-5CE0AB7441E6}"/>
              </a:ext>
            </a:extLst>
          </p:cNvPr>
          <p:cNvSpPr txBox="1"/>
          <p:nvPr/>
        </p:nvSpPr>
        <p:spPr>
          <a:xfrm>
            <a:off x="7894199" y="2392826"/>
            <a:ext cx="3396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Remember that chemical reactions are the </a:t>
            </a:r>
            <a:r>
              <a:rPr lang="en-US" b="1" i="1" u="sng" dirty="0">
                <a:solidFill>
                  <a:schemeClr val="bg1"/>
                </a:solidFill>
              </a:rPr>
              <a:t>rearrangement</a:t>
            </a:r>
            <a:r>
              <a:rPr lang="en-US" i="1" dirty="0">
                <a:solidFill>
                  <a:schemeClr val="bg1"/>
                </a:solidFill>
              </a:rPr>
              <a:t> of the atoms already present in the reactants (ingredients)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So extra atoms can’t just appear from thin air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59D09A-8BE4-7140-B841-4CB265B5BF89}"/>
              </a:ext>
            </a:extLst>
          </p:cNvPr>
          <p:cNvSpPr txBox="1"/>
          <p:nvPr/>
        </p:nvSpPr>
        <p:spPr>
          <a:xfrm>
            <a:off x="4153670" y="5541589"/>
            <a:ext cx="310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EB3CF"/>
                </a:solidFill>
                <a:latin typeface="Arial Black" panose="020B0A04020102020204" pitchFamily="34" charset="0"/>
              </a:rPr>
              <a:t>Products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3F40AF-F835-C849-8DEB-C905E104239D}"/>
              </a:ext>
            </a:extLst>
          </p:cNvPr>
          <p:cNvSpPr txBox="1"/>
          <p:nvPr/>
        </p:nvSpPr>
        <p:spPr>
          <a:xfrm>
            <a:off x="-415553" y="5541589"/>
            <a:ext cx="34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Reactants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4561EA1E-8226-7344-98AC-25A31936C6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1F07-2567-BE43-A7C2-A76653C6F7B7}"/>
              </a:ext>
            </a:extLst>
          </p:cNvPr>
          <p:cNvSpPr txBox="1"/>
          <p:nvPr/>
        </p:nvSpPr>
        <p:spPr>
          <a:xfrm>
            <a:off x="975360" y="727484"/>
            <a:ext cx="1070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photosynthesis equation needs to be balanced.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F9FE42-822E-6C47-8B2C-E2427AC828BB}"/>
              </a:ext>
            </a:extLst>
          </p:cNvPr>
          <p:cNvCxnSpPr>
            <a:cxnSpLocks/>
          </p:cNvCxnSpPr>
          <p:nvPr/>
        </p:nvCxnSpPr>
        <p:spPr>
          <a:xfrm>
            <a:off x="2769753" y="2621314"/>
            <a:ext cx="6284176" cy="19252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9">
            <a:extLst>
              <a:ext uri="{FF2B5EF4-FFF2-40B4-BE49-F238E27FC236}">
                <a16:creationId xmlns:a16="http://schemas.microsoft.com/office/drawing/2014/main" id="{5D8C4E3F-5DC2-7F42-83C4-BA22AA6F7D19}"/>
              </a:ext>
            </a:extLst>
          </p:cNvPr>
          <p:cNvSpPr/>
          <p:nvPr/>
        </p:nvSpPr>
        <p:spPr>
          <a:xfrm>
            <a:off x="5040762" y="3587435"/>
            <a:ext cx="1683895" cy="1455751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F03995-E779-2B4B-8936-E48566395298}"/>
              </a:ext>
            </a:extLst>
          </p:cNvPr>
          <p:cNvSpPr/>
          <p:nvPr/>
        </p:nvSpPr>
        <p:spPr>
          <a:xfrm>
            <a:off x="3194897" y="238703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265824BE-67E7-1B45-B96C-C696EF05B5A7}"/>
              </a:ext>
            </a:extLst>
          </p:cNvPr>
          <p:cNvSpPr/>
          <p:nvPr/>
        </p:nvSpPr>
        <p:spPr>
          <a:xfrm>
            <a:off x="3542767" y="2196060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4C3ABA41-8C98-9F4D-A8B4-58744220922D}"/>
              </a:ext>
            </a:extLst>
          </p:cNvPr>
          <p:cNvSpPr/>
          <p:nvPr/>
        </p:nvSpPr>
        <p:spPr>
          <a:xfrm>
            <a:off x="3542767" y="2482894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10316-EF9D-9E44-85A8-019CA0073DA5}"/>
              </a:ext>
            </a:extLst>
          </p:cNvPr>
          <p:cNvSpPr/>
          <p:nvPr/>
        </p:nvSpPr>
        <p:spPr>
          <a:xfrm>
            <a:off x="4594191" y="2581207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49C409-5A1A-ED43-A5A2-5BFA4B18221D}"/>
              </a:ext>
            </a:extLst>
          </p:cNvPr>
          <p:cNvSpPr/>
          <p:nvPr/>
        </p:nvSpPr>
        <p:spPr>
          <a:xfrm>
            <a:off x="4594191" y="2892436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1021F67-0812-B148-9F72-F1A11343F543}"/>
              </a:ext>
            </a:extLst>
          </p:cNvPr>
          <p:cNvSpPr/>
          <p:nvPr/>
        </p:nvSpPr>
        <p:spPr>
          <a:xfrm>
            <a:off x="4950929" y="270340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7B9AD273-D577-FA43-BF36-31822029130D}"/>
              </a:ext>
            </a:extLst>
          </p:cNvPr>
          <p:cNvSpPr/>
          <p:nvPr/>
        </p:nvSpPr>
        <p:spPr>
          <a:xfrm>
            <a:off x="6602658" y="3382381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8CA40ABB-9837-E24F-ABF4-5A691E474E27}"/>
              </a:ext>
            </a:extLst>
          </p:cNvPr>
          <p:cNvSpPr/>
          <p:nvPr/>
        </p:nvSpPr>
        <p:spPr>
          <a:xfrm>
            <a:off x="6855939" y="3560544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223E2F-9130-1447-9045-E54112085525}"/>
              </a:ext>
            </a:extLst>
          </p:cNvPr>
          <p:cNvSpPr/>
          <p:nvPr/>
        </p:nvSpPr>
        <p:spPr>
          <a:xfrm>
            <a:off x="7955845" y="2768580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D1B6463-06CA-9242-A539-2772A45B4069}"/>
              </a:ext>
            </a:extLst>
          </p:cNvPr>
          <p:cNvSpPr/>
          <p:nvPr/>
        </p:nvSpPr>
        <p:spPr>
          <a:xfrm>
            <a:off x="8224604" y="2768580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2B37FA3-B224-EB43-BDDC-E75F9739B62C}"/>
              </a:ext>
            </a:extLst>
          </p:cNvPr>
          <p:cNvSpPr/>
          <p:nvPr/>
        </p:nvSpPr>
        <p:spPr>
          <a:xfrm>
            <a:off x="7955845" y="3013961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DA80653-E62D-4646-8093-5515F6AC21D6}"/>
              </a:ext>
            </a:extLst>
          </p:cNvPr>
          <p:cNvSpPr/>
          <p:nvPr/>
        </p:nvSpPr>
        <p:spPr>
          <a:xfrm>
            <a:off x="8224604" y="3013961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2F35C3-C05E-EF4A-A0D1-DDA5A2DC32D7}"/>
              </a:ext>
            </a:extLst>
          </p:cNvPr>
          <p:cNvSpPr/>
          <p:nvPr/>
        </p:nvSpPr>
        <p:spPr>
          <a:xfrm>
            <a:off x="7955845" y="325934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9B2E8FA-34F9-6247-B2B1-5405D158587F}"/>
              </a:ext>
            </a:extLst>
          </p:cNvPr>
          <p:cNvSpPr/>
          <p:nvPr/>
        </p:nvSpPr>
        <p:spPr>
          <a:xfrm>
            <a:off x="8224604" y="325934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EBBEC3-5CB4-DF4A-867B-AF8208654281}"/>
              </a:ext>
            </a:extLst>
          </p:cNvPr>
          <p:cNvSpPr/>
          <p:nvPr/>
        </p:nvSpPr>
        <p:spPr>
          <a:xfrm>
            <a:off x="8552708" y="2768580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D4B7FA-E9E4-954D-9D8E-F6B6578C001F}"/>
              </a:ext>
            </a:extLst>
          </p:cNvPr>
          <p:cNvSpPr/>
          <p:nvPr/>
        </p:nvSpPr>
        <p:spPr>
          <a:xfrm>
            <a:off x="8804666" y="2768580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2899D7-1A0A-4B4A-A3BD-A80F624E079E}"/>
              </a:ext>
            </a:extLst>
          </p:cNvPr>
          <p:cNvSpPr/>
          <p:nvPr/>
        </p:nvSpPr>
        <p:spPr>
          <a:xfrm>
            <a:off x="8552708" y="3011972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C40DAA-B0A3-DD48-896C-A6C8321F31A5}"/>
              </a:ext>
            </a:extLst>
          </p:cNvPr>
          <p:cNvSpPr/>
          <p:nvPr/>
        </p:nvSpPr>
        <p:spPr>
          <a:xfrm>
            <a:off x="8804666" y="3011972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3422F2A-E017-AF43-BEE0-0C958973796F}"/>
              </a:ext>
            </a:extLst>
          </p:cNvPr>
          <p:cNvSpPr/>
          <p:nvPr/>
        </p:nvSpPr>
        <p:spPr>
          <a:xfrm>
            <a:off x="8552708" y="3259342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3462F1-0245-F34D-9DEA-1FDCA3D3BB52}"/>
              </a:ext>
            </a:extLst>
          </p:cNvPr>
          <p:cNvSpPr/>
          <p:nvPr/>
        </p:nvSpPr>
        <p:spPr>
          <a:xfrm>
            <a:off x="8804666" y="3259342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803C64-F1DC-6A4F-84AB-62A570ECD052}"/>
              </a:ext>
            </a:extLst>
          </p:cNvPr>
          <p:cNvSpPr/>
          <p:nvPr/>
        </p:nvSpPr>
        <p:spPr>
          <a:xfrm>
            <a:off x="8552708" y="3492978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7844BE-37E4-A643-8F5A-2003FE347F11}"/>
              </a:ext>
            </a:extLst>
          </p:cNvPr>
          <p:cNvSpPr/>
          <p:nvPr/>
        </p:nvSpPr>
        <p:spPr>
          <a:xfrm>
            <a:off x="8804666" y="3492978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57A310-4811-0840-B5AA-F2CB6B01726D}"/>
              </a:ext>
            </a:extLst>
          </p:cNvPr>
          <p:cNvSpPr/>
          <p:nvPr/>
        </p:nvSpPr>
        <p:spPr>
          <a:xfrm>
            <a:off x="8552708" y="3736370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D265B1-35BE-1A4C-9424-5BA27361D6EE}"/>
              </a:ext>
            </a:extLst>
          </p:cNvPr>
          <p:cNvSpPr/>
          <p:nvPr/>
        </p:nvSpPr>
        <p:spPr>
          <a:xfrm>
            <a:off x="8804666" y="3736370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7A3B50-5CF3-614B-94CB-A903B4E6BD41}"/>
              </a:ext>
            </a:extLst>
          </p:cNvPr>
          <p:cNvSpPr/>
          <p:nvPr/>
        </p:nvSpPr>
        <p:spPr>
          <a:xfrm>
            <a:off x="8552708" y="3983740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BD12113-1D60-0748-88C8-A342CD66E6F9}"/>
              </a:ext>
            </a:extLst>
          </p:cNvPr>
          <p:cNvSpPr/>
          <p:nvPr/>
        </p:nvSpPr>
        <p:spPr>
          <a:xfrm>
            <a:off x="8804666" y="3983740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id="{ADB84567-6B75-F84F-90F9-2114385E26BC}"/>
              </a:ext>
            </a:extLst>
          </p:cNvPr>
          <p:cNvSpPr/>
          <p:nvPr/>
        </p:nvSpPr>
        <p:spPr>
          <a:xfrm>
            <a:off x="9174980" y="2768580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D3E4B899-7EC8-9A4F-8DC4-5F6159FC9F2E}"/>
              </a:ext>
            </a:extLst>
          </p:cNvPr>
          <p:cNvSpPr/>
          <p:nvPr/>
        </p:nvSpPr>
        <p:spPr>
          <a:xfrm>
            <a:off x="9487087" y="2768580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C1018101-A238-E845-9D0D-7028239E04FA}"/>
              </a:ext>
            </a:extLst>
          </p:cNvPr>
          <p:cNvSpPr/>
          <p:nvPr/>
        </p:nvSpPr>
        <p:spPr>
          <a:xfrm>
            <a:off x="9174980" y="3028177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riangle 71">
            <a:extLst>
              <a:ext uri="{FF2B5EF4-FFF2-40B4-BE49-F238E27FC236}">
                <a16:creationId xmlns:a16="http://schemas.microsoft.com/office/drawing/2014/main" id="{379F2062-FB2D-624C-8016-BA66038374DB}"/>
              </a:ext>
            </a:extLst>
          </p:cNvPr>
          <p:cNvSpPr/>
          <p:nvPr/>
        </p:nvSpPr>
        <p:spPr>
          <a:xfrm>
            <a:off x="9487087" y="3028177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DB027654-9259-2949-B2E5-B8F3112897C9}"/>
              </a:ext>
            </a:extLst>
          </p:cNvPr>
          <p:cNvSpPr/>
          <p:nvPr/>
        </p:nvSpPr>
        <p:spPr>
          <a:xfrm>
            <a:off x="9174980" y="3301254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0C12D402-6DDD-B74C-97FF-1EDCA43FBF4C}"/>
              </a:ext>
            </a:extLst>
          </p:cNvPr>
          <p:cNvSpPr/>
          <p:nvPr/>
        </p:nvSpPr>
        <p:spPr>
          <a:xfrm>
            <a:off x="9487087" y="3301254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59D09A-8BE4-7140-B841-4CB265B5BF89}"/>
              </a:ext>
            </a:extLst>
          </p:cNvPr>
          <p:cNvSpPr txBox="1"/>
          <p:nvPr/>
        </p:nvSpPr>
        <p:spPr>
          <a:xfrm>
            <a:off x="6835845" y="4764634"/>
            <a:ext cx="310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EB3CF"/>
                </a:solidFill>
                <a:latin typeface="Arial Black" panose="020B0A04020102020204" pitchFamily="34" charset="0"/>
              </a:rPr>
              <a:t>Products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3F40AF-F835-C849-8DEB-C905E104239D}"/>
              </a:ext>
            </a:extLst>
          </p:cNvPr>
          <p:cNvSpPr txBox="1"/>
          <p:nvPr/>
        </p:nvSpPr>
        <p:spPr>
          <a:xfrm>
            <a:off x="1478484" y="4717625"/>
            <a:ext cx="34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Reactants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4561EA1E-8226-7344-98AC-25A31936C6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D8C6E1D-872C-3B4F-B5E7-5AB721D19048}"/>
              </a:ext>
            </a:extLst>
          </p:cNvPr>
          <p:cNvSpPr txBox="1"/>
          <p:nvPr/>
        </p:nvSpPr>
        <p:spPr>
          <a:xfrm>
            <a:off x="3269914" y="1551593"/>
            <a:ext cx="17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B8A602-C976-F740-87F6-D48ABEC96D30}"/>
              </a:ext>
            </a:extLst>
          </p:cNvPr>
          <p:cNvSpPr txBox="1"/>
          <p:nvPr/>
        </p:nvSpPr>
        <p:spPr>
          <a:xfrm>
            <a:off x="4645975" y="1786217"/>
            <a:ext cx="78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0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FBCEA3-D108-1C4E-A94C-2D3370CAD9F0}"/>
              </a:ext>
            </a:extLst>
          </p:cNvPr>
          <p:cNvSpPr txBox="1"/>
          <p:nvPr/>
        </p:nvSpPr>
        <p:spPr>
          <a:xfrm>
            <a:off x="6581358" y="2475258"/>
            <a:ext cx="17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372A37-532D-2B4B-A307-F850E136FF33}"/>
              </a:ext>
            </a:extLst>
          </p:cNvPr>
          <p:cNvSpPr txBox="1"/>
          <p:nvPr/>
        </p:nvSpPr>
        <p:spPr>
          <a:xfrm>
            <a:off x="8118574" y="1990008"/>
            <a:ext cx="150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baseline="-25000" dirty="0">
                <a:solidFill>
                  <a:schemeClr val="bg1"/>
                </a:solidFill>
              </a:rPr>
              <a:t>6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</a:rPr>
              <a:t>12</a:t>
            </a:r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BF597B-FE2C-F640-BDFA-92BCD3BAED3B}"/>
              </a:ext>
            </a:extLst>
          </p:cNvPr>
          <p:cNvSpPr txBox="1"/>
          <p:nvPr/>
        </p:nvSpPr>
        <p:spPr>
          <a:xfrm>
            <a:off x="290839" y="5563707"/>
            <a:ext cx="136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NUMBER OF ATOMS: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F47C809-F4E4-4B4C-9744-DB77643DC5AC}"/>
              </a:ext>
            </a:extLst>
          </p:cNvPr>
          <p:cNvSpPr/>
          <p:nvPr/>
        </p:nvSpPr>
        <p:spPr>
          <a:xfrm>
            <a:off x="2549436" y="5657714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5621F1-A861-744C-88AE-F3BD5333FC6B}"/>
              </a:ext>
            </a:extLst>
          </p:cNvPr>
          <p:cNvSpPr/>
          <p:nvPr/>
        </p:nvSpPr>
        <p:spPr>
          <a:xfrm>
            <a:off x="3341719" y="5659246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432ACBA1-8C41-4143-9CE4-EA7D6D2ECB59}"/>
              </a:ext>
            </a:extLst>
          </p:cNvPr>
          <p:cNvSpPr/>
          <p:nvPr/>
        </p:nvSpPr>
        <p:spPr>
          <a:xfrm>
            <a:off x="4213721" y="5628664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190D7F-B42C-9546-A3DF-9FAF220363DA}"/>
              </a:ext>
            </a:extLst>
          </p:cNvPr>
          <p:cNvSpPr txBox="1"/>
          <p:nvPr/>
        </p:nvSpPr>
        <p:spPr>
          <a:xfrm>
            <a:off x="3028840" y="5351665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C9FD83-8353-1144-BF88-350150BEF655}"/>
              </a:ext>
            </a:extLst>
          </p:cNvPr>
          <p:cNvSpPr txBox="1"/>
          <p:nvPr/>
        </p:nvSpPr>
        <p:spPr>
          <a:xfrm>
            <a:off x="2238917" y="5365614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DF6B8A9-0521-8147-B514-0550551C02C1}"/>
              </a:ext>
            </a:extLst>
          </p:cNvPr>
          <p:cNvSpPr txBox="1"/>
          <p:nvPr/>
        </p:nvSpPr>
        <p:spPr>
          <a:xfrm>
            <a:off x="4030072" y="5362179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D9BB78D-F6E5-E944-9C01-DB9D8DAA03C2}"/>
              </a:ext>
            </a:extLst>
          </p:cNvPr>
          <p:cNvSpPr/>
          <p:nvPr/>
        </p:nvSpPr>
        <p:spPr>
          <a:xfrm>
            <a:off x="7600017" y="5633067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9EE4C7-AF08-264E-8B40-4EA066555C23}"/>
              </a:ext>
            </a:extLst>
          </p:cNvPr>
          <p:cNvSpPr/>
          <p:nvPr/>
        </p:nvSpPr>
        <p:spPr>
          <a:xfrm>
            <a:off x="8392300" y="5634599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iangle 82">
            <a:extLst>
              <a:ext uri="{FF2B5EF4-FFF2-40B4-BE49-F238E27FC236}">
                <a16:creationId xmlns:a16="http://schemas.microsoft.com/office/drawing/2014/main" id="{C7E4B3CC-591D-E34E-8870-078923498F59}"/>
              </a:ext>
            </a:extLst>
          </p:cNvPr>
          <p:cNvSpPr/>
          <p:nvPr/>
        </p:nvSpPr>
        <p:spPr>
          <a:xfrm>
            <a:off x="9264302" y="5604017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F7C8B9-CC31-F547-A8E3-51A85B757B91}"/>
              </a:ext>
            </a:extLst>
          </p:cNvPr>
          <p:cNvSpPr txBox="1"/>
          <p:nvPr/>
        </p:nvSpPr>
        <p:spPr>
          <a:xfrm>
            <a:off x="8079421" y="5327018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2BC839E-C79D-BE4A-839E-E7CB8A5DF374}"/>
              </a:ext>
            </a:extLst>
          </p:cNvPr>
          <p:cNvSpPr txBox="1"/>
          <p:nvPr/>
        </p:nvSpPr>
        <p:spPr>
          <a:xfrm>
            <a:off x="7289498" y="5340967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A5F8F2-77BE-864C-BA45-94DC1C37371C}"/>
              </a:ext>
            </a:extLst>
          </p:cNvPr>
          <p:cNvSpPr txBox="1"/>
          <p:nvPr/>
        </p:nvSpPr>
        <p:spPr>
          <a:xfrm>
            <a:off x="9080653" y="5337532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A4A1B5-1922-0C48-BA85-375063221D96}"/>
              </a:ext>
            </a:extLst>
          </p:cNvPr>
          <p:cNvSpPr txBox="1"/>
          <p:nvPr/>
        </p:nvSpPr>
        <p:spPr>
          <a:xfrm>
            <a:off x="2522201" y="6139448"/>
            <a:ext cx="17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solidFill>
                  <a:srgbClr val="37B9BF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C58F24D-BCC1-0840-BCAC-83FC2812877A}"/>
              </a:ext>
            </a:extLst>
          </p:cNvPr>
          <p:cNvSpPr txBox="1"/>
          <p:nvPr/>
        </p:nvSpPr>
        <p:spPr>
          <a:xfrm>
            <a:off x="3326161" y="6144937"/>
            <a:ext cx="17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432E5E7-BF7F-1942-837E-8FAF5FFA87EC}"/>
              </a:ext>
            </a:extLst>
          </p:cNvPr>
          <p:cNvSpPr txBox="1"/>
          <p:nvPr/>
        </p:nvSpPr>
        <p:spPr>
          <a:xfrm>
            <a:off x="4157474" y="6150426"/>
            <a:ext cx="17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73BDC61-6D0F-D44A-B996-1E0EF8F324A4}"/>
              </a:ext>
            </a:extLst>
          </p:cNvPr>
          <p:cNvSpPr txBox="1"/>
          <p:nvPr/>
        </p:nvSpPr>
        <p:spPr>
          <a:xfrm>
            <a:off x="7591280" y="6062226"/>
            <a:ext cx="17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solidFill>
                  <a:srgbClr val="37B9BF"/>
                </a:solidFill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C1CC71-E5A5-F04B-B0E3-A68AC7C7DA3D}"/>
              </a:ext>
            </a:extLst>
          </p:cNvPr>
          <p:cNvSpPr txBox="1"/>
          <p:nvPr/>
        </p:nvSpPr>
        <p:spPr>
          <a:xfrm>
            <a:off x="8372717" y="6070724"/>
            <a:ext cx="17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solidFill>
                  <a:srgbClr val="92D050"/>
                </a:solidFill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258506F-C151-5F48-8DD2-178E30DCF463}"/>
              </a:ext>
            </a:extLst>
          </p:cNvPr>
          <p:cNvSpPr txBox="1"/>
          <p:nvPr/>
        </p:nvSpPr>
        <p:spPr>
          <a:xfrm>
            <a:off x="9226553" y="6082657"/>
            <a:ext cx="177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550CA-C44B-7D40-8F2C-EBC77007AA44}"/>
              </a:ext>
            </a:extLst>
          </p:cNvPr>
          <p:cNvSpPr txBox="1"/>
          <p:nvPr/>
        </p:nvSpPr>
        <p:spPr>
          <a:xfrm>
            <a:off x="10242411" y="3301254"/>
            <a:ext cx="1871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7B9BF"/>
                </a:solidFill>
              </a:rPr>
              <a:t>You can see that in this current ratio, the equation is unbalanced</a:t>
            </a:r>
          </a:p>
        </p:txBody>
      </p:sp>
      <p:pic>
        <p:nvPicPr>
          <p:cNvPr id="93" name="Picture 54">
            <a:extLst>
              <a:ext uri="{FF2B5EF4-FFF2-40B4-BE49-F238E27FC236}">
                <a16:creationId xmlns:a16="http://schemas.microsoft.com/office/drawing/2014/main" id="{EAA00AF7-B098-4F4F-833C-C84D255225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736494" flipV="1">
            <a:off x="9946033" y="5215525"/>
            <a:ext cx="822266" cy="306041"/>
          </a:xfrm>
          <a:prstGeom prst="rect">
            <a:avLst/>
          </a:prstGeom>
        </p:spPr>
      </p:pic>
      <p:pic>
        <p:nvPicPr>
          <p:cNvPr id="94" name="Picture 56">
            <a:extLst>
              <a:ext uri="{FF2B5EF4-FFF2-40B4-BE49-F238E27FC236}">
                <a16:creationId xmlns:a16="http://schemas.microsoft.com/office/drawing/2014/main" id="{B5ED5102-E9C5-B646-9A08-D45EFE3F0B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82244">
            <a:off x="9875292" y="2362557"/>
            <a:ext cx="811113" cy="3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1F07-2567-BE43-A7C2-A76653C6F7B7}"/>
              </a:ext>
            </a:extLst>
          </p:cNvPr>
          <p:cNvSpPr txBox="1"/>
          <p:nvPr/>
        </p:nvSpPr>
        <p:spPr>
          <a:xfrm>
            <a:off x="975360" y="727484"/>
            <a:ext cx="1070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4561EA1E-8226-7344-98AC-25A31936C6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CC9CB3C-857C-D746-A748-F9CB5B276E44}"/>
              </a:ext>
            </a:extLst>
          </p:cNvPr>
          <p:cNvSpPr txBox="1"/>
          <p:nvPr/>
        </p:nvSpPr>
        <p:spPr>
          <a:xfrm>
            <a:off x="975360" y="727484"/>
            <a:ext cx="1070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How do we balance equations?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139E68-B878-7A49-B935-234FC3BEAE29}"/>
              </a:ext>
            </a:extLst>
          </p:cNvPr>
          <p:cNvSpPr txBox="1"/>
          <p:nvPr/>
        </p:nvSpPr>
        <p:spPr>
          <a:xfrm>
            <a:off x="2155335" y="4246462"/>
            <a:ext cx="25933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</a:t>
            </a:r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0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5BCEA4A-F7FF-C64E-A69C-9C2B02AEF587}"/>
              </a:ext>
            </a:extLst>
          </p:cNvPr>
          <p:cNvCxnSpPr>
            <a:cxnSpLocks/>
          </p:cNvCxnSpPr>
          <p:nvPr/>
        </p:nvCxnSpPr>
        <p:spPr>
          <a:xfrm>
            <a:off x="5142226" y="4627462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DB0EDD9-4429-DF45-A387-8611D43804ED}"/>
              </a:ext>
            </a:extLst>
          </p:cNvPr>
          <p:cNvSpPr txBox="1"/>
          <p:nvPr/>
        </p:nvSpPr>
        <p:spPr>
          <a:xfrm>
            <a:off x="7451235" y="4246462"/>
            <a:ext cx="3291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C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DE773D-1989-244C-B861-A1A70544821E}"/>
              </a:ext>
            </a:extLst>
          </p:cNvPr>
          <p:cNvCxnSpPr/>
          <p:nvPr/>
        </p:nvCxnSpPr>
        <p:spPr>
          <a:xfrm>
            <a:off x="2348375" y="3884512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85F571-EA32-2746-BD70-F875D8A65883}"/>
              </a:ext>
            </a:extLst>
          </p:cNvPr>
          <p:cNvCxnSpPr/>
          <p:nvPr/>
        </p:nvCxnSpPr>
        <p:spPr>
          <a:xfrm>
            <a:off x="3732675" y="3884512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2CB4104-AE5E-E643-A327-BD7DB1F49A87}"/>
              </a:ext>
            </a:extLst>
          </p:cNvPr>
          <p:cNvCxnSpPr/>
          <p:nvPr/>
        </p:nvCxnSpPr>
        <p:spPr>
          <a:xfrm>
            <a:off x="7618875" y="3884512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97BFE72-BAFA-8849-B43D-25FFF67FD77B}"/>
              </a:ext>
            </a:extLst>
          </p:cNvPr>
          <p:cNvSpPr txBox="1"/>
          <p:nvPr/>
        </p:nvSpPr>
        <p:spPr>
          <a:xfrm>
            <a:off x="853662" y="1575934"/>
            <a:ext cx="1070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By placing numbers in front of the reactants or products to alter the ratio of atoms in the reaction.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Think of it like adding extra eggs or cups of sugar </a:t>
            </a:r>
            <a:r>
              <a:rPr lang="en-US" dirty="0">
                <a:solidFill>
                  <a:srgbClr val="37B9BF"/>
                </a:solidFill>
              </a:rPr>
              <a:t>(reactants) </a:t>
            </a:r>
            <a:r>
              <a:rPr lang="en-US" dirty="0">
                <a:solidFill>
                  <a:srgbClr val="00B050"/>
                </a:solidFill>
              </a:rPr>
              <a:t>in a recipe to make more cake </a:t>
            </a:r>
            <a:r>
              <a:rPr lang="en-US" dirty="0">
                <a:solidFill>
                  <a:srgbClr val="92D050"/>
                </a:solidFill>
              </a:rPr>
              <a:t>(product)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These numbers act as multipliers to balance the atoms on both sides of the equation.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1F07-2567-BE43-A7C2-A76653C6F7B7}"/>
              </a:ext>
            </a:extLst>
          </p:cNvPr>
          <p:cNvSpPr txBox="1"/>
          <p:nvPr/>
        </p:nvSpPr>
        <p:spPr>
          <a:xfrm>
            <a:off x="975360" y="727484"/>
            <a:ext cx="1070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4561EA1E-8226-7344-98AC-25A31936C6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CC9CB3C-857C-D746-A748-F9CB5B276E44}"/>
              </a:ext>
            </a:extLst>
          </p:cNvPr>
          <p:cNvSpPr txBox="1"/>
          <p:nvPr/>
        </p:nvSpPr>
        <p:spPr>
          <a:xfrm>
            <a:off x="975360" y="727484"/>
            <a:ext cx="1070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How do we balance equations?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139E68-B878-7A49-B935-234FC3BEAE29}"/>
              </a:ext>
            </a:extLst>
          </p:cNvPr>
          <p:cNvSpPr txBox="1"/>
          <p:nvPr/>
        </p:nvSpPr>
        <p:spPr>
          <a:xfrm>
            <a:off x="2045049" y="1687820"/>
            <a:ext cx="25933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</a:t>
            </a:r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0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5BCEA4A-F7FF-C64E-A69C-9C2B02AEF587}"/>
              </a:ext>
            </a:extLst>
          </p:cNvPr>
          <p:cNvCxnSpPr>
            <a:cxnSpLocks/>
          </p:cNvCxnSpPr>
          <p:nvPr/>
        </p:nvCxnSpPr>
        <p:spPr>
          <a:xfrm>
            <a:off x="5031940" y="2068820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DB0EDD9-4429-DF45-A387-8611D43804ED}"/>
              </a:ext>
            </a:extLst>
          </p:cNvPr>
          <p:cNvSpPr txBox="1"/>
          <p:nvPr/>
        </p:nvSpPr>
        <p:spPr>
          <a:xfrm>
            <a:off x="7340949" y="1687820"/>
            <a:ext cx="3291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C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85F571-EA32-2746-BD70-F875D8A65883}"/>
              </a:ext>
            </a:extLst>
          </p:cNvPr>
          <p:cNvCxnSpPr/>
          <p:nvPr/>
        </p:nvCxnSpPr>
        <p:spPr>
          <a:xfrm>
            <a:off x="3622389" y="1325870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2CB4104-AE5E-E643-A327-BD7DB1F49A87}"/>
              </a:ext>
            </a:extLst>
          </p:cNvPr>
          <p:cNvCxnSpPr/>
          <p:nvPr/>
        </p:nvCxnSpPr>
        <p:spPr>
          <a:xfrm>
            <a:off x="7508589" y="1325870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26BAE0-969E-064C-97CF-6AF9810CD99C}"/>
              </a:ext>
            </a:extLst>
          </p:cNvPr>
          <p:cNvSpPr txBox="1"/>
          <p:nvPr/>
        </p:nvSpPr>
        <p:spPr>
          <a:xfrm>
            <a:off x="1880840" y="2679173"/>
            <a:ext cx="967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If you place a ‘2’ in front of CO</a:t>
            </a:r>
            <a:r>
              <a:rPr lang="en-US" baseline="-25000" dirty="0">
                <a:solidFill>
                  <a:srgbClr val="92D050"/>
                </a:solidFill>
              </a:rPr>
              <a:t>2 </a:t>
            </a:r>
            <a:r>
              <a:rPr lang="en-US" dirty="0">
                <a:solidFill>
                  <a:srgbClr val="92D050"/>
                </a:solidFill>
              </a:rPr>
              <a:t>- the number of Carbon and Oxygen atoms will double.</a:t>
            </a:r>
            <a:endParaRPr lang="en-US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1F07-2567-BE43-A7C2-A76653C6F7B7}"/>
              </a:ext>
            </a:extLst>
          </p:cNvPr>
          <p:cNvSpPr txBox="1"/>
          <p:nvPr/>
        </p:nvSpPr>
        <p:spPr>
          <a:xfrm>
            <a:off x="975360" y="727484"/>
            <a:ext cx="1070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4561EA1E-8226-7344-98AC-25A31936C6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CC9CB3C-857C-D746-A748-F9CB5B276E44}"/>
              </a:ext>
            </a:extLst>
          </p:cNvPr>
          <p:cNvSpPr txBox="1"/>
          <p:nvPr/>
        </p:nvSpPr>
        <p:spPr>
          <a:xfrm>
            <a:off x="975360" y="727484"/>
            <a:ext cx="1070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How do we balance equations?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139E68-B878-7A49-B935-234FC3BEAE29}"/>
              </a:ext>
            </a:extLst>
          </p:cNvPr>
          <p:cNvSpPr txBox="1"/>
          <p:nvPr/>
        </p:nvSpPr>
        <p:spPr>
          <a:xfrm>
            <a:off x="2045049" y="1687820"/>
            <a:ext cx="25933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</a:t>
            </a:r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0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5BCEA4A-F7FF-C64E-A69C-9C2B02AEF587}"/>
              </a:ext>
            </a:extLst>
          </p:cNvPr>
          <p:cNvCxnSpPr>
            <a:cxnSpLocks/>
          </p:cNvCxnSpPr>
          <p:nvPr/>
        </p:nvCxnSpPr>
        <p:spPr>
          <a:xfrm>
            <a:off x="5031940" y="2068820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BDB0EDD9-4429-DF45-A387-8611D43804ED}"/>
              </a:ext>
            </a:extLst>
          </p:cNvPr>
          <p:cNvSpPr txBox="1"/>
          <p:nvPr/>
        </p:nvSpPr>
        <p:spPr>
          <a:xfrm>
            <a:off x="7340949" y="1687820"/>
            <a:ext cx="3291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C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85F571-EA32-2746-BD70-F875D8A65883}"/>
              </a:ext>
            </a:extLst>
          </p:cNvPr>
          <p:cNvCxnSpPr/>
          <p:nvPr/>
        </p:nvCxnSpPr>
        <p:spPr>
          <a:xfrm>
            <a:off x="3622389" y="1325870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2CB4104-AE5E-E643-A327-BD7DB1F49A87}"/>
              </a:ext>
            </a:extLst>
          </p:cNvPr>
          <p:cNvCxnSpPr/>
          <p:nvPr/>
        </p:nvCxnSpPr>
        <p:spPr>
          <a:xfrm>
            <a:off x="7508589" y="1325870"/>
            <a:ext cx="0" cy="520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26BAE0-969E-064C-97CF-6AF9810CD99C}"/>
              </a:ext>
            </a:extLst>
          </p:cNvPr>
          <p:cNvSpPr txBox="1"/>
          <p:nvPr/>
        </p:nvSpPr>
        <p:spPr>
          <a:xfrm>
            <a:off x="1880840" y="2679173"/>
            <a:ext cx="967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If you place a ‘2’ in front of CO</a:t>
            </a:r>
            <a:r>
              <a:rPr lang="en-US" baseline="-25000" dirty="0">
                <a:solidFill>
                  <a:srgbClr val="92D050"/>
                </a:solidFill>
              </a:rPr>
              <a:t>2 </a:t>
            </a:r>
            <a:r>
              <a:rPr lang="en-US" dirty="0">
                <a:solidFill>
                  <a:srgbClr val="92D050"/>
                </a:solidFill>
              </a:rPr>
              <a:t>- the number of Carbon and Oxygen atoms will double.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43DF62-D0C0-2145-BE2D-2F07C35A6D87}"/>
              </a:ext>
            </a:extLst>
          </p:cNvPr>
          <p:cNvSpPr txBox="1"/>
          <p:nvPr/>
        </p:nvSpPr>
        <p:spPr>
          <a:xfrm>
            <a:off x="1027542" y="4810494"/>
            <a:ext cx="10800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ECD913-B9C9-0442-BD8D-A2AF17809A7B}"/>
              </a:ext>
            </a:extLst>
          </p:cNvPr>
          <p:cNvSpPr txBox="1"/>
          <p:nvPr/>
        </p:nvSpPr>
        <p:spPr>
          <a:xfrm>
            <a:off x="252039" y="6110691"/>
            <a:ext cx="1076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equation is not fully balanced yet, but the number of O and C atoms in the </a:t>
            </a:r>
            <a:r>
              <a:rPr lang="en-US" dirty="0">
                <a:solidFill>
                  <a:srgbClr val="00B050"/>
                </a:solidFill>
              </a:rPr>
              <a:t>reactants</a:t>
            </a:r>
            <a:r>
              <a:rPr lang="en-US" dirty="0">
                <a:solidFill>
                  <a:srgbClr val="92D050"/>
                </a:solidFill>
              </a:rPr>
              <a:t> are now closer to matching the atoms in the </a:t>
            </a:r>
            <a:r>
              <a:rPr lang="en-US" dirty="0">
                <a:solidFill>
                  <a:srgbClr val="4EB3CF"/>
                </a:solidFill>
              </a:rPr>
              <a:t>products.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B8D495-9899-434D-B9D7-319086852FF6}"/>
              </a:ext>
            </a:extLst>
          </p:cNvPr>
          <p:cNvSpPr/>
          <p:nvPr/>
        </p:nvSpPr>
        <p:spPr>
          <a:xfrm>
            <a:off x="3087420" y="3823382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5CF811BF-5942-C641-A1D7-580D1AF9362E}"/>
              </a:ext>
            </a:extLst>
          </p:cNvPr>
          <p:cNvSpPr/>
          <p:nvPr/>
        </p:nvSpPr>
        <p:spPr>
          <a:xfrm>
            <a:off x="4578874" y="3839136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A28A14-2EC9-3544-BFD2-E14F38BEB895}"/>
              </a:ext>
            </a:extLst>
          </p:cNvPr>
          <p:cNvSpPr txBox="1"/>
          <p:nvPr/>
        </p:nvSpPr>
        <p:spPr>
          <a:xfrm>
            <a:off x="2088089" y="3739534"/>
            <a:ext cx="219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         </a:t>
            </a:r>
            <a:endParaRPr lang="en-US" dirty="0">
              <a:solidFill>
                <a:srgbClr val="37B9BF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E4CB41-45C6-E442-AABB-B0A1CA16956B}"/>
              </a:ext>
            </a:extLst>
          </p:cNvPr>
          <p:cNvSpPr txBox="1"/>
          <p:nvPr/>
        </p:nvSpPr>
        <p:spPr>
          <a:xfrm>
            <a:off x="3622389" y="3733523"/>
            <a:ext cx="108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OXYGEN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70C0D-2752-4A4B-BC14-2E9EF663EB6B}"/>
              </a:ext>
            </a:extLst>
          </p:cNvPr>
          <p:cNvSpPr txBox="1"/>
          <p:nvPr/>
        </p:nvSpPr>
        <p:spPr>
          <a:xfrm>
            <a:off x="1014351" y="4145446"/>
            <a:ext cx="108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EC9166-E150-0242-85DA-1A15754C6507}"/>
              </a:ext>
            </a:extLst>
          </p:cNvPr>
          <p:cNvSpPr txBox="1"/>
          <p:nvPr/>
        </p:nvSpPr>
        <p:spPr>
          <a:xfrm>
            <a:off x="1032767" y="5513596"/>
            <a:ext cx="1080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39EB4-B894-B84F-BECB-2BDF0C2F1077}"/>
              </a:ext>
            </a:extLst>
          </p:cNvPr>
          <p:cNvSpPr txBox="1"/>
          <p:nvPr/>
        </p:nvSpPr>
        <p:spPr>
          <a:xfrm>
            <a:off x="2452192" y="4246836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C1A3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0C5248-9335-164E-843D-658357EFBA1A}"/>
              </a:ext>
            </a:extLst>
          </p:cNvPr>
          <p:cNvSpPr txBox="1"/>
          <p:nvPr/>
        </p:nvSpPr>
        <p:spPr>
          <a:xfrm>
            <a:off x="1600944" y="3225371"/>
            <a:ext cx="34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Reactants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F1D3A0-8508-A941-81F8-EA2938C58D98}"/>
              </a:ext>
            </a:extLst>
          </p:cNvPr>
          <p:cNvSpPr txBox="1"/>
          <p:nvPr/>
        </p:nvSpPr>
        <p:spPr>
          <a:xfrm>
            <a:off x="3948269" y="4246836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EAA497-2EC6-BB40-B1E7-E0B25733E6A6}"/>
              </a:ext>
            </a:extLst>
          </p:cNvPr>
          <p:cNvSpPr txBox="1"/>
          <p:nvPr/>
        </p:nvSpPr>
        <p:spPr>
          <a:xfrm>
            <a:off x="3948269" y="4888880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E589A7-2A46-7A4F-A023-4A95F8B5241C}"/>
              </a:ext>
            </a:extLst>
          </p:cNvPr>
          <p:cNvCxnSpPr/>
          <p:nvPr/>
        </p:nvCxnSpPr>
        <p:spPr>
          <a:xfrm>
            <a:off x="1157468" y="5443170"/>
            <a:ext cx="3874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259C64B-2FF2-E447-A402-FE4BF3D756BC}"/>
              </a:ext>
            </a:extLst>
          </p:cNvPr>
          <p:cNvSpPr txBox="1"/>
          <p:nvPr/>
        </p:nvSpPr>
        <p:spPr>
          <a:xfrm>
            <a:off x="2452192" y="5557223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C1A3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E621C2-EBA9-DE48-8406-C14BE9F1208D}"/>
              </a:ext>
            </a:extLst>
          </p:cNvPr>
          <p:cNvSpPr txBox="1"/>
          <p:nvPr/>
        </p:nvSpPr>
        <p:spPr>
          <a:xfrm>
            <a:off x="3948269" y="5551212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6C8929-31E5-FB42-B5FB-116824F10ABF}"/>
              </a:ext>
            </a:extLst>
          </p:cNvPr>
          <p:cNvSpPr txBox="1"/>
          <p:nvPr/>
        </p:nvSpPr>
        <p:spPr>
          <a:xfrm>
            <a:off x="6420960" y="4814659"/>
            <a:ext cx="1635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CA2EB02-8547-A942-873B-9A7ADC6917A8}"/>
              </a:ext>
            </a:extLst>
          </p:cNvPr>
          <p:cNvSpPr/>
          <p:nvPr/>
        </p:nvSpPr>
        <p:spPr>
          <a:xfrm>
            <a:off x="8610959" y="3826956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id="{5354205E-C1ED-AB43-AEA0-FFFBA10AC168}"/>
              </a:ext>
            </a:extLst>
          </p:cNvPr>
          <p:cNvSpPr/>
          <p:nvPr/>
        </p:nvSpPr>
        <p:spPr>
          <a:xfrm>
            <a:off x="10102413" y="3842710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D7953B-AFF5-AD45-8298-8F7F16141544}"/>
              </a:ext>
            </a:extLst>
          </p:cNvPr>
          <p:cNvSpPr txBox="1"/>
          <p:nvPr/>
        </p:nvSpPr>
        <p:spPr>
          <a:xfrm>
            <a:off x="7611628" y="3743108"/>
            <a:ext cx="219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         </a:t>
            </a:r>
            <a:endParaRPr lang="en-US" dirty="0">
              <a:solidFill>
                <a:srgbClr val="37B9BF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5A16771-C983-C74F-876B-1ED4CF2EDEFA}"/>
              </a:ext>
            </a:extLst>
          </p:cNvPr>
          <p:cNvSpPr txBox="1"/>
          <p:nvPr/>
        </p:nvSpPr>
        <p:spPr>
          <a:xfrm>
            <a:off x="9145928" y="3737097"/>
            <a:ext cx="108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OXYGEN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7E8B0F-EB11-1F4C-AA8E-4A3C890828D9}"/>
              </a:ext>
            </a:extLst>
          </p:cNvPr>
          <p:cNvSpPr txBox="1"/>
          <p:nvPr/>
        </p:nvSpPr>
        <p:spPr>
          <a:xfrm>
            <a:off x="6537890" y="4149020"/>
            <a:ext cx="108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AD1C3B-85F2-2F4A-9B50-2231BF2F0741}"/>
              </a:ext>
            </a:extLst>
          </p:cNvPr>
          <p:cNvSpPr txBox="1"/>
          <p:nvPr/>
        </p:nvSpPr>
        <p:spPr>
          <a:xfrm>
            <a:off x="7124483" y="3228945"/>
            <a:ext cx="34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EB3CF"/>
                </a:solidFill>
                <a:latin typeface="Arial Black" panose="020B0A04020102020204" pitchFamily="34" charset="0"/>
              </a:rPr>
              <a:t>Products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366A37-6284-6049-95B3-41D70D3A6E7A}"/>
              </a:ext>
            </a:extLst>
          </p:cNvPr>
          <p:cNvSpPr txBox="1"/>
          <p:nvPr/>
        </p:nvSpPr>
        <p:spPr>
          <a:xfrm>
            <a:off x="9471808" y="4250410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F70118-EFA7-C543-9DDA-E1B45E0D5A25}"/>
              </a:ext>
            </a:extLst>
          </p:cNvPr>
          <p:cNvSpPr txBox="1"/>
          <p:nvPr/>
        </p:nvSpPr>
        <p:spPr>
          <a:xfrm>
            <a:off x="9471808" y="4892454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1443D2-2AEC-DD45-8047-25CEC16E1891}"/>
              </a:ext>
            </a:extLst>
          </p:cNvPr>
          <p:cNvCxnSpPr/>
          <p:nvPr/>
        </p:nvCxnSpPr>
        <p:spPr>
          <a:xfrm>
            <a:off x="6681007" y="5446744"/>
            <a:ext cx="3874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BB3896D-C4AD-504B-907D-96DACC162716}"/>
              </a:ext>
            </a:extLst>
          </p:cNvPr>
          <p:cNvSpPr txBox="1"/>
          <p:nvPr/>
        </p:nvSpPr>
        <p:spPr>
          <a:xfrm>
            <a:off x="7975731" y="5560797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C1A3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60D8BCF-310D-7E4C-AF6E-AA77770F09BC}"/>
              </a:ext>
            </a:extLst>
          </p:cNvPr>
          <p:cNvSpPr txBox="1"/>
          <p:nvPr/>
        </p:nvSpPr>
        <p:spPr>
          <a:xfrm>
            <a:off x="9471808" y="5554786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2CDB6E-574C-0B40-9C84-1806AE2D6CC0}"/>
              </a:ext>
            </a:extLst>
          </p:cNvPr>
          <p:cNvSpPr txBox="1"/>
          <p:nvPr/>
        </p:nvSpPr>
        <p:spPr>
          <a:xfrm>
            <a:off x="7983396" y="4966367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C1A3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856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31F07-2567-BE43-A7C2-A76653C6F7B7}"/>
              </a:ext>
            </a:extLst>
          </p:cNvPr>
          <p:cNvSpPr txBox="1"/>
          <p:nvPr/>
        </p:nvSpPr>
        <p:spPr>
          <a:xfrm>
            <a:off x="975360" y="727484"/>
            <a:ext cx="1070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4561EA1E-8226-7344-98AC-25A31936C6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CC9CB3C-857C-D746-A748-F9CB5B276E44}"/>
              </a:ext>
            </a:extLst>
          </p:cNvPr>
          <p:cNvSpPr txBox="1"/>
          <p:nvPr/>
        </p:nvSpPr>
        <p:spPr>
          <a:xfrm>
            <a:off x="1092318" y="611765"/>
            <a:ext cx="1070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Your turn!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DF43D0-B202-FD40-B065-6F06D5D445ED}"/>
              </a:ext>
            </a:extLst>
          </p:cNvPr>
          <p:cNvSpPr txBox="1"/>
          <p:nvPr/>
        </p:nvSpPr>
        <p:spPr>
          <a:xfrm>
            <a:off x="2272215" y="1304262"/>
            <a:ext cx="25933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</a:t>
            </a:r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0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E5A4A0-BADD-B24A-810C-1ECD37AD3CEC}"/>
              </a:ext>
            </a:extLst>
          </p:cNvPr>
          <p:cNvCxnSpPr>
            <a:cxnSpLocks/>
          </p:cNvCxnSpPr>
          <p:nvPr/>
        </p:nvCxnSpPr>
        <p:spPr>
          <a:xfrm>
            <a:off x="5259106" y="1685262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CAD177F-6DF5-B147-8161-C6460F7E3F6D}"/>
              </a:ext>
            </a:extLst>
          </p:cNvPr>
          <p:cNvSpPr txBox="1"/>
          <p:nvPr/>
        </p:nvSpPr>
        <p:spPr>
          <a:xfrm>
            <a:off x="7574433" y="1304262"/>
            <a:ext cx="3291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_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 +  C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b="1" baseline="-25000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en-US" sz="3200" b="1" baseline="-25000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4F1D6-0570-DA40-A953-3E40C0E0DD0F}"/>
              </a:ext>
            </a:extLst>
          </p:cNvPr>
          <p:cNvSpPr txBox="1"/>
          <p:nvPr/>
        </p:nvSpPr>
        <p:spPr>
          <a:xfrm>
            <a:off x="1825950" y="2241006"/>
            <a:ext cx="8216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Using the ‘Amazing Algae Activities Worksheet’ – have a go at figuring out what numbers you’ll need to place in front of </a:t>
            </a:r>
            <a:r>
              <a:rPr lang="en-US" b="1" dirty="0">
                <a:solidFill>
                  <a:srgbClr val="00B050"/>
                </a:solidFill>
              </a:rPr>
              <a:t>C0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, H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0 and 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balance the atoms in the photosynthesis equation.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Start with balancing Carbon, then Hydrogen and finish with Oxygen.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Use a piece of paper and draw the number of C, H and O atoms on each side of the equation at each step or use a table like this one below to help you: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533331-C1D1-AD4C-917C-C5A8541C144C}"/>
              </a:ext>
            </a:extLst>
          </p:cNvPr>
          <p:cNvSpPr txBox="1"/>
          <p:nvPr/>
        </p:nvSpPr>
        <p:spPr>
          <a:xfrm>
            <a:off x="1301981" y="5215933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_</a:t>
            </a:r>
            <a:r>
              <a:rPr lang="en-US" b="1" dirty="0">
                <a:solidFill>
                  <a:schemeClr val="bg1"/>
                </a:solidFill>
              </a:rPr>
              <a:t>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52558AF-440E-C640-9DDD-E4198979DC60}"/>
              </a:ext>
            </a:extLst>
          </p:cNvPr>
          <p:cNvSpPr/>
          <p:nvPr/>
        </p:nvSpPr>
        <p:spPr>
          <a:xfrm>
            <a:off x="2476240" y="4873566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C34F86-19BA-7B41-BA51-0C25316F5DAB}"/>
              </a:ext>
            </a:extLst>
          </p:cNvPr>
          <p:cNvSpPr/>
          <p:nvPr/>
        </p:nvSpPr>
        <p:spPr>
          <a:xfrm>
            <a:off x="3268523" y="4875098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4ED62A77-F890-DC46-A7D0-2FAE6F8DB085}"/>
              </a:ext>
            </a:extLst>
          </p:cNvPr>
          <p:cNvSpPr/>
          <p:nvPr/>
        </p:nvSpPr>
        <p:spPr>
          <a:xfrm>
            <a:off x="4140525" y="4844516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5A69FD-7C47-7C41-B701-626F31FF3089}"/>
              </a:ext>
            </a:extLst>
          </p:cNvPr>
          <p:cNvSpPr txBox="1"/>
          <p:nvPr/>
        </p:nvSpPr>
        <p:spPr>
          <a:xfrm>
            <a:off x="2955644" y="4567517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A82289-006B-6348-BB38-D427B34DB022}"/>
              </a:ext>
            </a:extLst>
          </p:cNvPr>
          <p:cNvSpPr txBox="1"/>
          <p:nvPr/>
        </p:nvSpPr>
        <p:spPr>
          <a:xfrm>
            <a:off x="2165721" y="4581466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93E3B7-0713-AC45-BB61-5CB7911DC6D3}"/>
              </a:ext>
            </a:extLst>
          </p:cNvPr>
          <p:cNvSpPr txBox="1"/>
          <p:nvPr/>
        </p:nvSpPr>
        <p:spPr>
          <a:xfrm>
            <a:off x="3956876" y="4578031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496D39-4E17-8F45-AA38-246947C4DA5A}"/>
              </a:ext>
            </a:extLst>
          </p:cNvPr>
          <p:cNvSpPr txBox="1"/>
          <p:nvPr/>
        </p:nvSpPr>
        <p:spPr>
          <a:xfrm>
            <a:off x="1663905" y="4149220"/>
            <a:ext cx="343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B050"/>
                </a:solidFill>
                <a:latin typeface="Arial Black" panose="020B0A04020102020204" pitchFamily="34" charset="0"/>
              </a:rPr>
              <a:t>Reactants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A410020-3A73-0440-8CCE-742C69C76E67}"/>
              </a:ext>
            </a:extLst>
          </p:cNvPr>
          <p:cNvSpPr txBox="1"/>
          <p:nvPr/>
        </p:nvSpPr>
        <p:spPr>
          <a:xfrm>
            <a:off x="1300045" y="5701193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_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53D41B-40F2-C544-B79B-44536536DCFE}"/>
              </a:ext>
            </a:extLst>
          </p:cNvPr>
          <p:cNvSpPr txBox="1"/>
          <p:nvPr/>
        </p:nvSpPr>
        <p:spPr>
          <a:xfrm>
            <a:off x="1300045" y="6177850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TOTAL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E7BCC4-B925-E149-8478-0B54F601B0F2}"/>
              </a:ext>
            </a:extLst>
          </p:cNvPr>
          <p:cNvCxnSpPr>
            <a:cxnSpLocks/>
          </p:cNvCxnSpPr>
          <p:nvPr/>
        </p:nvCxnSpPr>
        <p:spPr>
          <a:xfrm>
            <a:off x="1742031" y="5126086"/>
            <a:ext cx="3352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7FB2B9-20BD-4340-B1DD-ADA007C9C74B}"/>
              </a:ext>
            </a:extLst>
          </p:cNvPr>
          <p:cNvCxnSpPr/>
          <p:nvPr/>
        </p:nvCxnSpPr>
        <p:spPr>
          <a:xfrm>
            <a:off x="2361235" y="5126086"/>
            <a:ext cx="0" cy="13497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1F9A7C8-BF4C-B54D-B6B9-B56FC50A8F1F}"/>
              </a:ext>
            </a:extLst>
          </p:cNvPr>
          <p:cNvSpPr txBox="1"/>
          <p:nvPr/>
        </p:nvSpPr>
        <p:spPr>
          <a:xfrm>
            <a:off x="6423474" y="5247706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_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5E85FFA-35E0-D24A-883D-0308BA243AE6}"/>
              </a:ext>
            </a:extLst>
          </p:cNvPr>
          <p:cNvSpPr/>
          <p:nvPr/>
        </p:nvSpPr>
        <p:spPr>
          <a:xfrm>
            <a:off x="7597733" y="4905339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D42C389-5C7F-C343-AE1D-7F8D7D006F33}"/>
              </a:ext>
            </a:extLst>
          </p:cNvPr>
          <p:cNvSpPr/>
          <p:nvPr/>
        </p:nvSpPr>
        <p:spPr>
          <a:xfrm>
            <a:off x="8390016" y="4906871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CE645128-1FDA-824D-BCDB-1551C53DE606}"/>
              </a:ext>
            </a:extLst>
          </p:cNvPr>
          <p:cNvSpPr/>
          <p:nvPr/>
        </p:nvSpPr>
        <p:spPr>
          <a:xfrm>
            <a:off x="9262018" y="4876289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C84FF8-856F-7D49-8B74-9A6CBC419927}"/>
              </a:ext>
            </a:extLst>
          </p:cNvPr>
          <p:cNvSpPr txBox="1"/>
          <p:nvPr/>
        </p:nvSpPr>
        <p:spPr>
          <a:xfrm>
            <a:off x="8077137" y="4599290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D4B853-4A43-0345-A654-D30F0B8BEA9C}"/>
              </a:ext>
            </a:extLst>
          </p:cNvPr>
          <p:cNvSpPr txBox="1"/>
          <p:nvPr/>
        </p:nvSpPr>
        <p:spPr>
          <a:xfrm>
            <a:off x="7287214" y="4613239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7C42D7-B5B3-354F-8298-6D1DF83B0DEF}"/>
              </a:ext>
            </a:extLst>
          </p:cNvPr>
          <p:cNvSpPr txBox="1"/>
          <p:nvPr/>
        </p:nvSpPr>
        <p:spPr>
          <a:xfrm>
            <a:off x="9078369" y="4609804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4C560EE-E080-514D-BD02-78097467B571}"/>
              </a:ext>
            </a:extLst>
          </p:cNvPr>
          <p:cNvSpPr txBox="1"/>
          <p:nvPr/>
        </p:nvSpPr>
        <p:spPr>
          <a:xfrm>
            <a:off x="6785398" y="4180993"/>
            <a:ext cx="343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4EB3CF"/>
                </a:solidFill>
                <a:latin typeface="Arial Black" panose="020B0A04020102020204" pitchFamily="34" charset="0"/>
              </a:rPr>
              <a:t>Products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6C717F-9A64-AB43-81C9-0E7635A434B8}"/>
              </a:ext>
            </a:extLst>
          </p:cNvPr>
          <p:cNvSpPr txBox="1"/>
          <p:nvPr/>
        </p:nvSpPr>
        <p:spPr>
          <a:xfrm>
            <a:off x="6228691" y="5701193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baseline="-25000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12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baseline="-25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C72A5A7-A89F-664D-A1C8-1D1269900E7E}"/>
              </a:ext>
            </a:extLst>
          </p:cNvPr>
          <p:cNvSpPr txBox="1"/>
          <p:nvPr/>
        </p:nvSpPr>
        <p:spPr>
          <a:xfrm>
            <a:off x="6421538" y="6209623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TOTAL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4E76FB0-367E-834A-ACCA-B373E20EB0CF}"/>
              </a:ext>
            </a:extLst>
          </p:cNvPr>
          <p:cNvCxnSpPr>
            <a:cxnSpLocks/>
          </p:cNvCxnSpPr>
          <p:nvPr/>
        </p:nvCxnSpPr>
        <p:spPr>
          <a:xfrm>
            <a:off x="6863524" y="5157859"/>
            <a:ext cx="33528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0310080-407E-5B42-BE4A-2374D6C63F2C}"/>
              </a:ext>
            </a:extLst>
          </p:cNvPr>
          <p:cNvCxnSpPr/>
          <p:nvPr/>
        </p:nvCxnSpPr>
        <p:spPr>
          <a:xfrm>
            <a:off x="7482728" y="5157859"/>
            <a:ext cx="0" cy="13497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3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92319-BA67-AA4F-B0B9-34AED45DA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FE8FC-0F85-3F4A-BEDA-6F6322AF3C9A}"/>
              </a:ext>
            </a:extLst>
          </p:cNvPr>
          <p:cNvSpPr txBox="1"/>
          <p:nvPr/>
        </p:nvSpPr>
        <p:spPr>
          <a:xfrm>
            <a:off x="281085" y="1859340"/>
            <a:ext cx="348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Photosynthesis is something that we take for granted.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It is just one example of the way that physics, mathematics and chemistry help to explain the world around us.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AE28F7-8FE2-5943-BF10-65D62CE172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tree, sky&#10;&#10;Description automatically generated">
            <a:extLst>
              <a:ext uri="{FF2B5EF4-FFF2-40B4-BE49-F238E27FC236}">
                <a16:creationId xmlns:a16="http://schemas.microsoft.com/office/drawing/2014/main" id="{A4795EFB-9CCD-5B4B-9F4A-E0D828A65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E011A-4A70-6A4F-88E5-2CE2758D163E}"/>
              </a:ext>
            </a:extLst>
          </p:cNvPr>
          <p:cNvSpPr txBox="1"/>
          <p:nvPr/>
        </p:nvSpPr>
        <p:spPr>
          <a:xfrm>
            <a:off x="341376" y="530449"/>
            <a:ext cx="3511296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Photosynthesis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400" b="1" i="1" dirty="0">
                <a:solidFill>
                  <a:schemeClr val="bg1"/>
                </a:solidFill>
              </a:rPr>
              <a:t>Creating with light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9AAED-3230-B84A-B3CB-7591F5F453B3}"/>
              </a:ext>
            </a:extLst>
          </p:cNvPr>
          <p:cNvSpPr txBox="1"/>
          <p:nvPr/>
        </p:nvSpPr>
        <p:spPr>
          <a:xfrm>
            <a:off x="350533" y="1851295"/>
            <a:ext cx="3818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Photosynthesis is as close as it gets to magic.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When you walk through a forest and look up at the towering trees above you, or witness a bloom of algae that can appear and disappear in a matter of days, you can’t help but wonder how something so big can possibly be made with just </a:t>
            </a:r>
            <a:r>
              <a:rPr lang="en-US" sz="1600" b="1" u="sng" dirty="0">
                <a:solidFill>
                  <a:schemeClr val="bg1"/>
                </a:solidFill>
              </a:rPr>
              <a:t>air, water and light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What feels like magic is actually a </a:t>
            </a:r>
            <a:r>
              <a:rPr lang="en-US" sz="1600" b="1" u="sng" dirty="0">
                <a:solidFill>
                  <a:schemeClr val="bg1"/>
                </a:solidFill>
              </a:rPr>
              <a:t>rearrangement of atoms </a:t>
            </a:r>
            <a:r>
              <a:rPr lang="en-US" sz="1600" dirty="0">
                <a:solidFill>
                  <a:schemeClr val="bg1"/>
                </a:solidFill>
              </a:rPr>
              <a:t>in what is known as a </a:t>
            </a:r>
            <a:r>
              <a:rPr lang="en-US" sz="1600" b="1" u="sng" dirty="0">
                <a:solidFill>
                  <a:schemeClr val="bg1"/>
                </a:solidFill>
              </a:rPr>
              <a:t>chemical reaction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In this activity, we’re going to explore how biology and chemistry are linked through the photosynthesis reaction.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F8D820-FEE2-0543-9B46-BA5CC76AF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815053" y="5557232"/>
            <a:ext cx="1129964" cy="477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8DFAAA-D607-3343-A8CC-C305EFC6DBC9}"/>
              </a:ext>
            </a:extLst>
          </p:cNvPr>
          <p:cNvSpPr txBox="1"/>
          <p:nvPr/>
        </p:nvSpPr>
        <p:spPr>
          <a:xfrm>
            <a:off x="10771095" y="107576"/>
            <a:ext cx="1949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Image: Nikolay Maslov</a:t>
            </a:r>
          </a:p>
        </p:txBody>
      </p:sp>
    </p:spTree>
    <p:extLst>
      <p:ext uri="{BB962C8B-B14F-4D97-AF65-F5344CB8AC3E}">
        <p14:creationId xmlns:p14="http://schemas.microsoft.com/office/powerpoint/2010/main" val="410268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>
            <a:extLst>
              <a:ext uri="{FF2B5EF4-FFF2-40B4-BE49-F238E27FC236}">
                <a16:creationId xmlns:a16="http://schemas.microsoft.com/office/drawing/2014/main" id="{79F1B879-C08C-2948-BF5B-AC3B56FA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8781" y="2537499"/>
            <a:ext cx="1065774" cy="937882"/>
          </a:xfrm>
          <a:prstGeom prst="rect">
            <a:avLst/>
          </a:prstGeom>
        </p:spPr>
      </p:pic>
      <p:pic>
        <p:nvPicPr>
          <p:cNvPr id="5" name="Picture 54">
            <a:extLst>
              <a:ext uri="{FF2B5EF4-FFF2-40B4-BE49-F238E27FC236}">
                <a16:creationId xmlns:a16="http://schemas.microsoft.com/office/drawing/2014/main" id="{1A653DAE-3664-844D-91B3-6B16E119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557600">
            <a:off x="6181439" y="3524026"/>
            <a:ext cx="483577" cy="169251"/>
          </a:xfrm>
          <a:prstGeom prst="rect">
            <a:avLst/>
          </a:prstGeom>
        </p:spPr>
      </p:pic>
      <p:pic>
        <p:nvPicPr>
          <p:cNvPr id="6" name="Picture 55">
            <a:extLst>
              <a:ext uri="{FF2B5EF4-FFF2-40B4-BE49-F238E27FC236}">
                <a16:creationId xmlns:a16="http://schemas.microsoft.com/office/drawing/2014/main" id="{B7DCBCB6-71E8-7547-80CD-AE330DAB12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89633" y="2440366"/>
            <a:ext cx="1185994" cy="1185994"/>
          </a:xfrm>
          <a:prstGeom prst="rect">
            <a:avLst/>
          </a:prstGeom>
        </p:spPr>
      </p:pic>
      <p:pic>
        <p:nvPicPr>
          <p:cNvPr id="7" name="Picture 56">
            <a:extLst>
              <a:ext uri="{FF2B5EF4-FFF2-40B4-BE49-F238E27FC236}">
                <a16:creationId xmlns:a16="http://schemas.microsoft.com/office/drawing/2014/main" id="{1FD735BD-39B1-9E42-A19B-034B7D60DC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82244">
            <a:off x="5165070" y="3447019"/>
            <a:ext cx="481498" cy="231119"/>
          </a:xfrm>
          <a:prstGeom prst="rect">
            <a:avLst/>
          </a:prstGeom>
        </p:spPr>
      </p:pic>
      <p:pic>
        <p:nvPicPr>
          <p:cNvPr id="8" name="Picture 58">
            <a:extLst>
              <a:ext uri="{FF2B5EF4-FFF2-40B4-BE49-F238E27FC236}">
                <a16:creationId xmlns:a16="http://schemas.microsoft.com/office/drawing/2014/main" id="{157DCE73-CB96-5741-BE32-DB13DF9741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73941" y="2893158"/>
            <a:ext cx="389340" cy="296640"/>
          </a:xfrm>
          <a:prstGeom prst="rect">
            <a:avLst/>
          </a:prstGeom>
        </p:spPr>
      </p:pic>
      <p:pic>
        <p:nvPicPr>
          <p:cNvPr id="9" name="Picture 89">
            <a:extLst>
              <a:ext uri="{FF2B5EF4-FFF2-40B4-BE49-F238E27FC236}">
                <a16:creationId xmlns:a16="http://schemas.microsoft.com/office/drawing/2014/main" id="{C6120EC1-AF65-154C-BBE0-E8ADB621CE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760535">
            <a:off x="5539899" y="3746088"/>
            <a:ext cx="789471" cy="784714"/>
          </a:xfrm>
          <a:prstGeom prst="rect">
            <a:avLst/>
          </a:prstGeom>
        </p:spPr>
      </p:pic>
      <p:pic>
        <p:nvPicPr>
          <p:cNvPr id="10" name="Picture 54">
            <a:extLst>
              <a:ext uri="{FF2B5EF4-FFF2-40B4-BE49-F238E27FC236}">
                <a16:creationId xmlns:a16="http://schemas.microsoft.com/office/drawing/2014/main" id="{0B6D6AA4-9274-574D-8ECE-D44023169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6278" flipV="1">
            <a:off x="6405818" y="4312596"/>
            <a:ext cx="433502" cy="161346"/>
          </a:xfrm>
          <a:prstGeom prst="rect">
            <a:avLst/>
          </a:prstGeom>
        </p:spPr>
      </p:pic>
      <p:pic>
        <p:nvPicPr>
          <p:cNvPr id="13" name="Picture 89">
            <a:extLst>
              <a:ext uri="{FF2B5EF4-FFF2-40B4-BE49-F238E27FC236}">
                <a16:creationId xmlns:a16="http://schemas.microsoft.com/office/drawing/2014/main" id="{A3EAEB2C-F9CC-1043-A5B3-E011FD4F19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41054" y="4198620"/>
            <a:ext cx="1042396" cy="1042396"/>
          </a:xfrm>
          <a:prstGeom prst="rect">
            <a:avLst/>
          </a:prstGeom>
        </p:spPr>
      </p:pic>
      <p:pic>
        <p:nvPicPr>
          <p:cNvPr id="14" name="Picture 54">
            <a:extLst>
              <a:ext uri="{FF2B5EF4-FFF2-40B4-BE49-F238E27FC236}">
                <a16:creationId xmlns:a16="http://schemas.microsoft.com/office/drawing/2014/main" id="{A9ADA1BE-011D-D44F-962E-65E59EEA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430501">
            <a:off x="4932767" y="4268228"/>
            <a:ext cx="483577" cy="169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EB3F9-AECF-3E4E-8D28-FE140913ACF2}"/>
              </a:ext>
            </a:extLst>
          </p:cNvPr>
          <p:cNvSpPr txBox="1"/>
          <p:nvPr/>
        </p:nvSpPr>
        <p:spPr>
          <a:xfrm>
            <a:off x="418691" y="272276"/>
            <a:ext cx="9187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Photosynthesis is a chemical reaction </a:t>
            </a: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7BE7E0AF-93A9-524C-82D9-0FC553BF59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819" y="3993982"/>
            <a:ext cx="1536265" cy="1507765"/>
          </a:xfrm>
          <a:prstGeom prst="rect">
            <a:avLst/>
          </a:prstGeom>
        </p:spPr>
      </p:pic>
      <p:pic>
        <p:nvPicPr>
          <p:cNvPr id="19" name="Picture 87">
            <a:extLst>
              <a:ext uri="{FF2B5EF4-FFF2-40B4-BE49-F238E27FC236}">
                <a16:creationId xmlns:a16="http://schemas.microsoft.com/office/drawing/2014/main" id="{728A0B14-80B2-4E47-9F8C-64F5447CD7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43991" y="1472922"/>
            <a:ext cx="781287" cy="781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F28DA-AF64-5B4C-82A7-EFF037E1DF4C}"/>
              </a:ext>
            </a:extLst>
          </p:cNvPr>
          <p:cNvSpPr txBox="1"/>
          <p:nvPr/>
        </p:nvSpPr>
        <p:spPr>
          <a:xfrm>
            <a:off x="2083132" y="2708492"/>
            <a:ext cx="212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 DIOXIDE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2F776-DD29-294C-8E1B-51B65C4B6B20}"/>
              </a:ext>
            </a:extLst>
          </p:cNvPr>
          <p:cNvSpPr txBox="1"/>
          <p:nvPr/>
        </p:nvSpPr>
        <p:spPr>
          <a:xfrm>
            <a:off x="2921869" y="4552881"/>
            <a:ext cx="87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B1CDA-7E3F-894E-A671-7CC4C9CB091C}"/>
              </a:ext>
            </a:extLst>
          </p:cNvPr>
          <p:cNvSpPr txBox="1"/>
          <p:nvPr/>
        </p:nvSpPr>
        <p:spPr>
          <a:xfrm>
            <a:off x="7805554" y="2896008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05FB4-D836-A149-85DF-E6E8E45B1A01}"/>
              </a:ext>
            </a:extLst>
          </p:cNvPr>
          <p:cNvSpPr txBox="1"/>
          <p:nvPr/>
        </p:nvSpPr>
        <p:spPr>
          <a:xfrm>
            <a:off x="8405651" y="4607857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GLUCOSE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992B5C-B42E-954F-A6C2-7D96592C5622}"/>
              </a:ext>
            </a:extLst>
          </p:cNvPr>
          <p:cNvSpPr txBox="1"/>
          <p:nvPr/>
        </p:nvSpPr>
        <p:spPr>
          <a:xfrm>
            <a:off x="5389439" y="931853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SUNLIGHT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5BA158-FC55-CC40-A30F-608A92A9EB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11164676" y="5925485"/>
            <a:ext cx="1129964" cy="477312"/>
          </a:xfrm>
          <a:prstGeom prst="rect">
            <a:avLst/>
          </a:prstGeom>
        </p:spPr>
      </p:pic>
      <p:pic>
        <p:nvPicPr>
          <p:cNvPr id="25" name="Picture 54">
            <a:extLst>
              <a:ext uri="{FF2B5EF4-FFF2-40B4-BE49-F238E27FC236}">
                <a16:creationId xmlns:a16="http://schemas.microsoft.com/office/drawing/2014/main" id="{7D7D4997-18D7-4D40-AAAB-5486CBFA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20096" flipV="1">
            <a:off x="8335352" y="5310819"/>
            <a:ext cx="433502" cy="1613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37F7F09-DA30-3046-9E0D-21E99747B66D}"/>
              </a:ext>
            </a:extLst>
          </p:cNvPr>
          <p:cNvSpPr txBox="1"/>
          <p:nvPr/>
        </p:nvSpPr>
        <p:spPr>
          <a:xfrm>
            <a:off x="8792234" y="5306005"/>
            <a:ext cx="2356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 a global scale, this reaction is responsible for creating food, habitat and oxygen for over 7.8 billion people, and billions of animals on Earth!</a:t>
            </a:r>
          </a:p>
        </p:txBody>
      </p:sp>
    </p:spTree>
    <p:extLst>
      <p:ext uri="{BB962C8B-B14F-4D97-AF65-F5344CB8AC3E}">
        <p14:creationId xmlns:p14="http://schemas.microsoft.com/office/powerpoint/2010/main" val="92131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>
            <a:extLst>
              <a:ext uri="{FF2B5EF4-FFF2-40B4-BE49-F238E27FC236}">
                <a16:creationId xmlns:a16="http://schemas.microsoft.com/office/drawing/2014/main" id="{79F1B879-C08C-2948-BF5B-AC3B56FA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3252" y="2864455"/>
            <a:ext cx="1065774" cy="937882"/>
          </a:xfrm>
          <a:prstGeom prst="rect">
            <a:avLst/>
          </a:prstGeom>
        </p:spPr>
      </p:pic>
      <p:pic>
        <p:nvPicPr>
          <p:cNvPr id="7" name="Picture 56">
            <a:extLst>
              <a:ext uri="{FF2B5EF4-FFF2-40B4-BE49-F238E27FC236}">
                <a16:creationId xmlns:a16="http://schemas.microsoft.com/office/drawing/2014/main" id="{1FD735BD-39B1-9E42-A19B-034B7D60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82244">
            <a:off x="5299541" y="3773975"/>
            <a:ext cx="481498" cy="231119"/>
          </a:xfrm>
          <a:prstGeom prst="rect">
            <a:avLst/>
          </a:prstGeom>
        </p:spPr>
      </p:pic>
      <p:pic>
        <p:nvPicPr>
          <p:cNvPr id="9" name="Picture 89">
            <a:extLst>
              <a:ext uri="{FF2B5EF4-FFF2-40B4-BE49-F238E27FC236}">
                <a16:creationId xmlns:a16="http://schemas.microsoft.com/office/drawing/2014/main" id="{C6120EC1-AF65-154C-BBE0-E8ADB621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60535">
            <a:off x="5674370" y="4073044"/>
            <a:ext cx="789471" cy="784714"/>
          </a:xfrm>
          <a:prstGeom prst="rect">
            <a:avLst/>
          </a:prstGeom>
        </p:spPr>
      </p:pic>
      <p:pic>
        <p:nvPicPr>
          <p:cNvPr id="13" name="Picture 89">
            <a:extLst>
              <a:ext uri="{FF2B5EF4-FFF2-40B4-BE49-F238E27FC236}">
                <a16:creationId xmlns:a16="http://schemas.microsoft.com/office/drawing/2014/main" id="{A3EAEB2C-F9CC-1043-A5B3-E011FD4F19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75525" y="4525576"/>
            <a:ext cx="1042396" cy="1042396"/>
          </a:xfrm>
          <a:prstGeom prst="rect">
            <a:avLst/>
          </a:prstGeom>
        </p:spPr>
      </p:pic>
      <p:pic>
        <p:nvPicPr>
          <p:cNvPr id="14" name="Picture 54">
            <a:extLst>
              <a:ext uri="{FF2B5EF4-FFF2-40B4-BE49-F238E27FC236}">
                <a16:creationId xmlns:a16="http://schemas.microsoft.com/office/drawing/2014/main" id="{A9ADA1BE-011D-D44F-962E-65E59EEAED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430501">
            <a:off x="5067238" y="4595184"/>
            <a:ext cx="483577" cy="169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EB3F9-AECF-3E4E-8D28-FE140913ACF2}"/>
              </a:ext>
            </a:extLst>
          </p:cNvPr>
          <p:cNvSpPr txBox="1"/>
          <p:nvPr/>
        </p:nvSpPr>
        <p:spPr>
          <a:xfrm>
            <a:off x="1009322" y="565560"/>
            <a:ext cx="111826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44C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chemical reaction has 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GB" sz="3200" b="1" dirty="0">
                <a:solidFill>
                  <a:srgbClr val="44C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200" b="1" dirty="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endParaRPr lang="en-GB" sz="3000" dirty="0">
              <a:solidFill>
                <a:srgbClr val="44C1A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F28DA-AF64-5B4C-82A7-EFF037E1DF4C}"/>
              </a:ext>
            </a:extLst>
          </p:cNvPr>
          <p:cNvSpPr txBox="1"/>
          <p:nvPr/>
        </p:nvSpPr>
        <p:spPr>
          <a:xfrm>
            <a:off x="2217603" y="3035448"/>
            <a:ext cx="212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 DIOXIDE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2F776-DD29-294C-8E1B-51B65C4B6B20}"/>
              </a:ext>
            </a:extLst>
          </p:cNvPr>
          <p:cNvSpPr txBox="1"/>
          <p:nvPr/>
        </p:nvSpPr>
        <p:spPr>
          <a:xfrm>
            <a:off x="3056340" y="4879837"/>
            <a:ext cx="87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5BA158-FC55-CC40-A30F-608A92A9EB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0815053" y="5557232"/>
            <a:ext cx="1129964" cy="4773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B9C2A14-F41B-D045-88AD-2D122C51076F}"/>
              </a:ext>
            </a:extLst>
          </p:cNvPr>
          <p:cNvSpPr txBox="1"/>
          <p:nvPr/>
        </p:nvSpPr>
        <p:spPr>
          <a:xfrm>
            <a:off x="1564494" y="1612000"/>
            <a:ext cx="343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Reactants are like the</a:t>
            </a:r>
          </a:p>
          <a:p>
            <a:pPr algn="ctr"/>
            <a:r>
              <a:rPr lang="en-GB" sz="2000" u="sng" dirty="0">
                <a:solidFill>
                  <a:srgbClr val="00B050"/>
                </a:solidFill>
                <a:latin typeface="Arial Black" panose="020B0A04020102020204" pitchFamily="34" charset="0"/>
              </a:rPr>
              <a:t>ingredients</a:t>
            </a:r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that go IN </a:t>
            </a:r>
          </a:p>
        </p:txBody>
      </p:sp>
    </p:spTree>
    <p:extLst>
      <p:ext uri="{BB962C8B-B14F-4D97-AF65-F5344CB8AC3E}">
        <p14:creationId xmlns:p14="http://schemas.microsoft.com/office/powerpoint/2010/main" val="368560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4">
            <a:extLst>
              <a:ext uri="{FF2B5EF4-FFF2-40B4-BE49-F238E27FC236}">
                <a16:creationId xmlns:a16="http://schemas.microsoft.com/office/drawing/2014/main" id="{1A653DAE-3664-844D-91B3-6B16E119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557600">
            <a:off x="6342804" y="3953719"/>
            <a:ext cx="483577" cy="169251"/>
          </a:xfrm>
          <a:prstGeom prst="rect">
            <a:avLst/>
          </a:prstGeom>
        </p:spPr>
      </p:pic>
      <p:pic>
        <p:nvPicPr>
          <p:cNvPr id="6" name="Picture 55">
            <a:extLst>
              <a:ext uri="{FF2B5EF4-FFF2-40B4-BE49-F238E27FC236}">
                <a16:creationId xmlns:a16="http://schemas.microsoft.com/office/drawing/2014/main" id="{B7DCBCB6-71E8-7547-80CD-AE330DAB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50998" y="2870059"/>
            <a:ext cx="1185994" cy="1185994"/>
          </a:xfrm>
          <a:prstGeom prst="rect">
            <a:avLst/>
          </a:prstGeom>
        </p:spPr>
      </p:pic>
      <p:pic>
        <p:nvPicPr>
          <p:cNvPr id="8" name="Picture 58">
            <a:extLst>
              <a:ext uri="{FF2B5EF4-FFF2-40B4-BE49-F238E27FC236}">
                <a16:creationId xmlns:a16="http://schemas.microsoft.com/office/drawing/2014/main" id="{157DCE73-CB96-5741-BE32-DB13DF9741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35306" y="3322851"/>
            <a:ext cx="389340" cy="296640"/>
          </a:xfrm>
          <a:prstGeom prst="rect">
            <a:avLst/>
          </a:prstGeom>
        </p:spPr>
      </p:pic>
      <p:pic>
        <p:nvPicPr>
          <p:cNvPr id="9" name="Picture 89">
            <a:extLst>
              <a:ext uri="{FF2B5EF4-FFF2-40B4-BE49-F238E27FC236}">
                <a16:creationId xmlns:a16="http://schemas.microsoft.com/office/drawing/2014/main" id="{C6120EC1-AF65-154C-BBE0-E8ADB621CE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60535">
            <a:off x="5701264" y="4175781"/>
            <a:ext cx="789471" cy="784714"/>
          </a:xfrm>
          <a:prstGeom prst="rect">
            <a:avLst/>
          </a:prstGeom>
        </p:spPr>
      </p:pic>
      <p:pic>
        <p:nvPicPr>
          <p:cNvPr id="10" name="Picture 54">
            <a:extLst>
              <a:ext uri="{FF2B5EF4-FFF2-40B4-BE49-F238E27FC236}">
                <a16:creationId xmlns:a16="http://schemas.microsoft.com/office/drawing/2014/main" id="{0B6D6AA4-9274-574D-8ECE-D4402316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6278" flipV="1">
            <a:off x="6567183" y="4742289"/>
            <a:ext cx="433502" cy="1613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EB3F9-AECF-3E4E-8D28-FE140913ACF2}"/>
              </a:ext>
            </a:extLst>
          </p:cNvPr>
          <p:cNvSpPr txBox="1"/>
          <p:nvPr/>
        </p:nvSpPr>
        <p:spPr>
          <a:xfrm>
            <a:off x="1009322" y="565560"/>
            <a:ext cx="11182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44C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chemical equation has </a:t>
            </a:r>
            <a:r>
              <a:rPr lang="en-GB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GB" sz="3000" b="1" dirty="0">
                <a:solidFill>
                  <a:srgbClr val="44C1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000" b="1" dirty="0">
                <a:solidFill>
                  <a:srgbClr val="37B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7BE7E0AF-93A9-524C-82D9-0FC553BF59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306" y="4137013"/>
            <a:ext cx="1368397" cy="15336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0B1CDA-7E3F-894E-A671-7CC4C9CB091C}"/>
              </a:ext>
            </a:extLst>
          </p:cNvPr>
          <p:cNvSpPr txBox="1"/>
          <p:nvPr/>
        </p:nvSpPr>
        <p:spPr>
          <a:xfrm>
            <a:off x="7966919" y="3325701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05FB4-D836-A149-85DF-E6E8E45B1A01}"/>
              </a:ext>
            </a:extLst>
          </p:cNvPr>
          <p:cNvSpPr txBox="1"/>
          <p:nvPr/>
        </p:nvSpPr>
        <p:spPr>
          <a:xfrm>
            <a:off x="8503703" y="4795897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GLUCOSE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B5BA158-FC55-CC40-A30F-608A92A9EB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0815053" y="5557232"/>
            <a:ext cx="1129964" cy="4773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67FB61-9A23-C24C-A4F0-819FFEA92DA6}"/>
              </a:ext>
            </a:extLst>
          </p:cNvPr>
          <p:cNvSpPr txBox="1"/>
          <p:nvPr/>
        </p:nvSpPr>
        <p:spPr>
          <a:xfrm>
            <a:off x="7135306" y="1678626"/>
            <a:ext cx="310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EB3CF"/>
                </a:solidFill>
                <a:latin typeface="Arial Black" panose="020B0A04020102020204" pitchFamily="34" charset="0"/>
              </a:rPr>
              <a:t>Products are what </a:t>
            </a:r>
          </a:p>
          <a:p>
            <a:pPr algn="ctr"/>
            <a:r>
              <a:rPr lang="en-GB" sz="2000" dirty="0">
                <a:solidFill>
                  <a:srgbClr val="4EB3CF"/>
                </a:solidFill>
                <a:latin typeface="Arial Black" panose="020B0A04020102020204" pitchFamily="34" charset="0"/>
              </a:rPr>
              <a:t>comes OUT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3FB7C9-6AF2-C04E-A61E-A68C24BF3A00}"/>
              </a:ext>
            </a:extLst>
          </p:cNvPr>
          <p:cNvSpPr txBox="1"/>
          <p:nvPr/>
        </p:nvSpPr>
        <p:spPr>
          <a:xfrm>
            <a:off x="0" y="5939393"/>
            <a:ext cx="120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atoms in the reactants are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separated, rearranged and reformed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products</a:t>
            </a:r>
          </a:p>
        </p:txBody>
      </p:sp>
    </p:spTree>
    <p:extLst>
      <p:ext uri="{BB962C8B-B14F-4D97-AF65-F5344CB8AC3E}">
        <p14:creationId xmlns:p14="http://schemas.microsoft.com/office/powerpoint/2010/main" val="303075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51DCE48-19F3-FC47-851F-032DC54492EF}"/>
              </a:ext>
            </a:extLst>
          </p:cNvPr>
          <p:cNvSpPr txBox="1"/>
          <p:nvPr/>
        </p:nvSpPr>
        <p:spPr>
          <a:xfrm>
            <a:off x="975360" y="727484"/>
            <a:ext cx="1070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Plants and algae are made of up of many different elements.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But there are only </a:t>
            </a:r>
            <a:r>
              <a:rPr lang="en-US" b="1" dirty="0">
                <a:solidFill>
                  <a:schemeClr val="bg1"/>
                </a:solidFill>
              </a:rPr>
              <a:t>3 main elements </a:t>
            </a:r>
            <a:r>
              <a:rPr lang="en-US" dirty="0">
                <a:solidFill>
                  <a:schemeClr val="bg1"/>
                </a:solidFill>
              </a:rPr>
              <a:t>(or types of atoms) involved in the photosynthesis reaction. 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5949D9-B0C4-104B-96A5-9FB7B70EDF6A}"/>
              </a:ext>
            </a:extLst>
          </p:cNvPr>
          <p:cNvSpPr/>
          <p:nvPr/>
        </p:nvSpPr>
        <p:spPr>
          <a:xfrm>
            <a:off x="5505967" y="3035808"/>
            <a:ext cx="1194816" cy="1194816"/>
          </a:xfrm>
          <a:prstGeom prst="ellipse">
            <a:avLst/>
          </a:prstGeom>
          <a:solidFill>
            <a:srgbClr val="37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1A5F1A-8872-E646-B185-24FF6CA89E1F}"/>
              </a:ext>
            </a:extLst>
          </p:cNvPr>
          <p:cNvSpPr txBox="1"/>
          <p:nvPr/>
        </p:nvSpPr>
        <p:spPr>
          <a:xfrm>
            <a:off x="9125140" y="4430953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9BC7F1-84A2-8D4B-AF39-E19DDC2453AB}"/>
              </a:ext>
            </a:extLst>
          </p:cNvPr>
          <p:cNvSpPr txBox="1"/>
          <p:nvPr/>
        </p:nvSpPr>
        <p:spPr>
          <a:xfrm>
            <a:off x="5576430" y="4430953"/>
            <a:ext cx="12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7E6C98-D1FD-F542-A8AF-ABE41C5E332B}"/>
              </a:ext>
            </a:extLst>
          </p:cNvPr>
          <p:cNvSpPr txBox="1"/>
          <p:nvPr/>
        </p:nvSpPr>
        <p:spPr>
          <a:xfrm>
            <a:off x="2025011" y="4430953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0C1C3-4595-E147-8EC6-8E1DB48D6EE3}"/>
              </a:ext>
            </a:extLst>
          </p:cNvPr>
          <p:cNvSpPr/>
          <p:nvPr/>
        </p:nvSpPr>
        <p:spPr>
          <a:xfrm>
            <a:off x="2151792" y="3048000"/>
            <a:ext cx="1029435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2BC61E8-429D-F347-B04C-18F92680D7D8}"/>
              </a:ext>
            </a:extLst>
          </p:cNvPr>
          <p:cNvSpPr/>
          <p:nvPr/>
        </p:nvSpPr>
        <p:spPr>
          <a:xfrm>
            <a:off x="8912028" y="2976565"/>
            <a:ext cx="1413306" cy="117919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D390DB-9DC2-FB4B-824F-C826C0404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15053" y="5557232"/>
            <a:ext cx="1129964" cy="4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>
            <a:extLst>
              <a:ext uri="{FF2B5EF4-FFF2-40B4-BE49-F238E27FC236}">
                <a16:creationId xmlns:a16="http://schemas.microsoft.com/office/drawing/2014/main" id="{79F1B879-C08C-2948-BF5B-AC3B56FA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8942" y="2089838"/>
            <a:ext cx="977399" cy="860112"/>
          </a:xfrm>
          <a:prstGeom prst="rect">
            <a:avLst/>
          </a:prstGeom>
        </p:spPr>
      </p:pic>
      <p:pic>
        <p:nvPicPr>
          <p:cNvPr id="13" name="Picture 89">
            <a:extLst>
              <a:ext uri="{FF2B5EF4-FFF2-40B4-BE49-F238E27FC236}">
                <a16:creationId xmlns:a16="http://schemas.microsoft.com/office/drawing/2014/main" id="{A3EAEB2C-F9CC-1043-A5B3-E011FD4F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14392" y="2046247"/>
            <a:ext cx="955959" cy="9559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D023A-AB73-064F-993F-C11025FF966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270351" y="2524227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B3BDDD-53BE-A64F-A75E-839473DEBB66}"/>
              </a:ext>
            </a:extLst>
          </p:cNvPr>
          <p:cNvSpPr txBox="1"/>
          <p:nvPr/>
        </p:nvSpPr>
        <p:spPr>
          <a:xfrm>
            <a:off x="3308832" y="2321747"/>
            <a:ext cx="33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6613E4-55BD-8145-85CA-19CB2A1DD95B}"/>
              </a:ext>
            </a:extLst>
          </p:cNvPr>
          <p:cNvSpPr txBox="1"/>
          <p:nvPr/>
        </p:nvSpPr>
        <p:spPr>
          <a:xfrm>
            <a:off x="2012089" y="3282050"/>
            <a:ext cx="17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59C121-66E9-074A-AB65-6C7F2DB6D056}"/>
              </a:ext>
            </a:extLst>
          </p:cNvPr>
          <p:cNvSpPr txBox="1"/>
          <p:nvPr/>
        </p:nvSpPr>
        <p:spPr>
          <a:xfrm>
            <a:off x="4568226" y="3282050"/>
            <a:ext cx="78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0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09AA4F-47C4-7A4D-9599-64BC455BD747}"/>
              </a:ext>
            </a:extLst>
          </p:cNvPr>
          <p:cNvSpPr/>
          <p:nvPr/>
        </p:nvSpPr>
        <p:spPr>
          <a:xfrm>
            <a:off x="2012088" y="4613278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841C6BE2-EBEE-B347-A37C-1CACD0C4DFEE}"/>
              </a:ext>
            </a:extLst>
          </p:cNvPr>
          <p:cNvSpPr/>
          <p:nvPr/>
        </p:nvSpPr>
        <p:spPr>
          <a:xfrm>
            <a:off x="2359958" y="4422306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2D6D9-B534-8D42-B05A-962069842F2E}"/>
              </a:ext>
            </a:extLst>
          </p:cNvPr>
          <p:cNvSpPr/>
          <p:nvPr/>
        </p:nvSpPr>
        <p:spPr>
          <a:xfrm>
            <a:off x="4536371" y="4451396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2C823DA5-9114-094D-9998-683C7DF05FF9}"/>
              </a:ext>
            </a:extLst>
          </p:cNvPr>
          <p:cNvSpPr/>
          <p:nvPr/>
        </p:nvSpPr>
        <p:spPr>
          <a:xfrm>
            <a:off x="2359958" y="4709140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848508-E35B-6744-BFC4-C7EE7C9D3881}"/>
              </a:ext>
            </a:extLst>
          </p:cNvPr>
          <p:cNvSpPr/>
          <p:nvPr/>
        </p:nvSpPr>
        <p:spPr>
          <a:xfrm>
            <a:off x="4536371" y="4762625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590023E8-A082-DF48-B7F1-74738CE3F198}"/>
              </a:ext>
            </a:extLst>
          </p:cNvPr>
          <p:cNvSpPr/>
          <p:nvPr/>
        </p:nvSpPr>
        <p:spPr>
          <a:xfrm>
            <a:off x="4893109" y="4573594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800B51A-A709-9C45-8C54-386FF19F3C71}"/>
              </a:ext>
            </a:extLst>
          </p:cNvPr>
          <p:cNvSpPr/>
          <p:nvPr/>
        </p:nvSpPr>
        <p:spPr>
          <a:xfrm>
            <a:off x="3678365" y="5907981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B82532-6EEB-F543-9C03-781CE2BD7DEA}"/>
              </a:ext>
            </a:extLst>
          </p:cNvPr>
          <p:cNvSpPr/>
          <p:nvPr/>
        </p:nvSpPr>
        <p:spPr>
          <a:xfrm>
            <a:off x="5218341" y="5907981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iangle 77">
            <a:extLst>
              <a:ext uri="{FF2B5EF4-FFF2-40B4-BE49-F238E27FC236}">
                <a16:creationId xmlns:a16="http://schemas.microsoft.com/office/drawing/2014/main" id="{27B08D4A-C48A-D04E-A5C8-070372BE3080}"/>
              </a:ext>
            </a:extLst>
          </p:cNvPr>
          <p:cNvSpPr/>
          <p:nvPr/>
        </p:nvSpPr>
        <p:spPr>
          <a:xfrm>
            <a:off x="6867212" y="5865343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111050-15CB-8E4E-B611-BD5D77378D2D}"/>
              </a:ext>
            </a:extLst>
          </p:cNvPr>
          <p:cNvSpPr txBox="1"/>
          <p:nvPr/>
        </p:nvSpPr>
        <p:spPr>
          <a:xfrm>
            <a:off x="5482684" y="5849438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8BEBC-9941-394C-A2CD-B42ABE5747D1}"/>
              </a:ext>
            </a:extLst>
          </p:cNvPr>
          <p:cNvSpPr txBox="1"/>
          <p:nvPr/>
        </p:nvSpPr>
        <p:spPr>
          <a:xfrm>
            <a:off x="4023341" y="5865343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38A65B2-E18F-6843-BA10-737DB0C54624}"/>
              </a:ext>
            </a:extLst>
          </p:cNvPr>
          <p:cNvSpPr txBox="1"/>
          <p:nvPr/>
        </p:nvSpPr>
        <p:spPr>
          <a:xfrm>
            <a:off x="7142390" y="5822706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5D3C9AD-B831-994C-9DD1-DC9F2C8574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A22120-48ED-6B49-8AF4-506080D44A8F}"/>
              </a:ext>
            </a:extLst>
          </p:cNvPr>
          <p:cNvSpPr/>
          <p:nvPr/>
        </p:nvSpPr>
        <p:spPr>
          <a:xfrm>
            <a:off x="3199988" y="5563707"/>
            <a:ext cx="5325447" cy="8651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6F0C96-1402-9043-A8F6-E631BAF07DD5}"/>
              </a:ext>
            </a:extLst>
          </p:cNvPr>
          <p:cNvSpPr txBox="1"/>
          <p:nvPr/>
        </p:nvSpPr>
        <p:spPr>
          <a:xfrm>
            <a:off x="1798942" y="1329862"/>
            <a:ext cx="34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00B050"/>
                </a:solidFill>
                <a:latin typeface="Arial Black" panose="020B0A04020102020204" pitchFamily="34" charset="0"/>
              </a:rPr>
              <a:t>Reactants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20897-431B-F84D-B396-8307BA8FB7C7}"/>
              </a:ext>
            </a:extLst>
          </p:cNvPr>
          <p:cNvSpPr txBox="1"/>
          <p:nvPr/>
        </p:nvSpPr>
        <p:spPr>
          <a:xfrm>
            <a:off x="874713" y="331509"/>
            <a:ext cx="1044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Chemical formulas might look complicated, but they are just a way of showing the number of atoms in each ‘ingredient’.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C77F2B-6125-B348-90D5-0077FF8F83DC}"/>
              </a:ext>
            </a:extLst>
          </p:cNvPr>
          <p:cNvSpPr txBox="1"/>
          <p:nvPr/>
        </p:nvSpPr>
        <p:spPr>
          <a:xfrm>
            <a:off x="90982" y="2913014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EQUATION: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818C1-CFA0-F64C-8D25-B8B57176BA11}"/>
              </a:ext>
            </a:extLst>
          </p:cNvPr>
          <p:cNvSpPr txBox="1"/>
          <p:nvPr/>
        </p:nvSpPr>
        <p:spPr>
          <a:xfrm>
            <a:off x="204851" y="3849555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ATOMS:</a:t>
            </a:r>
          </a:p>
        </p:txBody>
      </p:sp>
    </p:spTree>
    <p:extLst>
      <p:ext uri="{BB962C8B-B14F-4D97-AF65-F5344CB8AC3E}">
        <p14:creationId xmlns:p14="http://schemas.microsoft.com/office/powerpoint/2010/main" val="65583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5">
            <a:extLst>
              <a:ext uri="{FF2B5EF4-FFF2-40B4-BE49-F238E27FC236}">
                <a16:creationId xmlns:a16="http://schemas.microsoft.com/office/drawing/2014/main" id="{B7DCBCB6-71E8-7547-80CD-AE330DAB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36840" y="1545237"/>
            <a:ext cx="1087650" cy="1087650"/>
          </a:xfrm>
          <a:prstGeom prst="rect">
            <a:avLst/>
          </a:prstGeom>
        </p:spPr>
      </p:pic>
      <p:pic>
        <p:nvPicPr>
          <p:cNvPr id="8" name="Picture 58">
            <a:extLst>
              <a:ext uri="{FF2B5EF4-FFF2-40B4-BE49-F238E27FC236}">
                <a16:creationId xmlns:a16="http://schemas.microsoft.com/office/drawing/2014/main" id="{157DCE73-CB96-5741-BE32-DB13DF97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95367" y="1967717"/>
            <a:ext cx="357055" cy="27204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7BE7E0AF-93A9-524C-82D9-0FC553BF5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94" y="890829"/>
            <a:ext cx="1735913" cy="181647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D023A-AB73-064F-993F-C11025FF9666}"/>
              </a:ext>
            </a:extLst>
          </p:cNvPr>
          <p:cNvCxnSpPr>
            <a:cxnSpLocks/>
          </p:cNvCxnSpPr>
          <p:nvPr/>
        </p:nvCxnSpPr>
        <p:spPr>
          <a:xfrm>
            <a:off x="5161507" y="2064947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B70A1D4-48C2-A444-8FED-7990D0892C59}"/>
              </a:ext>
            </a:extLst>
          </p:cNvPr>
          <p:cNvSpPr txBox="1"/>
          <p:nvPr/>
        </p:nvSpPr>
        <p:spPr>
          <a:xfrm>
            <a:off x="8681361" y="1860378"/>
            <a:ext cx="33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0E073-30E6-014E-B1B0-95C3B76E7F6C}"/>
              </a:ext>
            </a:extLst>
          </p:cNvPr>
          <p:cNvSpPr txBox="1"/>
          <p:nvPr/>
        </p:nvSpPr>
        <p:spPr>
          <a:xfrm>
            <a:off x="7495368" y="2851397"/>
            <a:ext cx="17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E33F88-3A1D-F949-890C-440DD6616DF5}"/>
              </a:ext>
            </a:extLst>
          </p:cNvPr>
          <p:cNvSpPr txBox="1"/>
          <p:nvPr/>
        </p:nvSpPr>
        <p:spPr>
          <a:xfrm>
            <a:off x="9620145" y="2874268"/>
            <a:ext cx="150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baseline="-25000" dirty="0">
                <a:solidFill>
                  <a:schemeClr val="bg1"/>
                </a:solidFill>
              </a:rPr>
              <a:t>6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</a:rPr>
              <a:t>12</a:t>
            </a:r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D1D7A720-9CDB-874D-A3A9-D76D2C09BDE1}"/>
              </a:ext>
            </a:extLst>
          </p:cNvPr>
          <p:cNvSpPr/>
          <p:nvPr/>
        </p:nvSpPr>
        <p:spPr>
          <a:xfrm>
            <a:off x="7470502" y="408588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1033C364-FB74-1344-A265-A370992B6E59}"/>
              </a:ext>
            </a:extLst>
          </p:cNvPr>
          <p:cNvSpPr/>
          <p:nvPr/>
        </p:nvSpPr>
        <p:spPr>
          <a:xfrm>
            <a:off x="7782609" y="408588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9C9EE7-5D13-A74E-B198-E912066317C0}"/>
              </a:ext>
            </a:extLst>
          </p:cNvPr>
          <p:cNvSpPr/>
          <p:nvPr/>
        </p:nvSpPr>
        <p:spPr>
          <a:xfrm>
            <a:off x="9425362" y="4034221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57FB90-987B-E841-B0B3-0ADBAAC7F64C}"/>
              </a:ext>
            </a:extLst>
          </p:cNvPr>
          <p:cNvSpPr/>
          <p:nvPr/>
        </p:nvSpPr>
        <p:spPr>
          <a:xfrm>
            <a:off x="9694121" y="4034221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7FECA81-A36F-D341-8BAE-3E525AB992A1}"/>
              </a:ext>
            </a:extLst>
          </p:cNvPr>
          <p:cNvSpPr/>
          <p:nvPr/>
        </p:nvSpPr>
        <p:spPr>
          <a:xfrm>
            <a:off x="9425362" y="427960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6C8559-0D3C-1849-82A1-0DD31850AA07}"/>
              </a:ext>
            </a:extLst>
          </p:cNvPr>
          <p:cNvSpPr/>
          <p:nvPr/>
        </p:nvSpPr>
        <p:spPr>
          <a:xfrm>
            <a:off x="9694121" y="427960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8D642D5-3D03-8A42-B3CF-39F46D5ADF61}"/>
              </a:ext>
            </a:extLst>
          </p:cNvPr>
          <p:cNvSpPr/>
          <p:nvPr/>
        </p:nvSpPr>
        <p:spPr>
          <a:xfrm>
            <a:off x="9425362" y="4524983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70CC9D-6357-3941-A3E4-FF04579CBFC3}"/>
              </a:ext>
            </a:extLst>
          </p:cNvPr>
          <p:cNvSpPr/>
          <p:nvPr/>
        </p:nvSpPr>
        <p:spPr>
          <a:xfrm>
            <a:off x="9694121" y="4524983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A1792B-1291-8543-B1CE-5AA6A4BCB224}"/>
              </a:ext>
            </a:extLst>
          </p:cNvPr>
          <p:cNvSpPr/>
          <p:nvPr/>
        </p:nvSpPr>
        <p:spPr>
          <a:xfrm>
            <a:off x="10022225" y="403422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015454-915C-CE43-B957-D543BD23B42F}"/>
              </a:ext>
            </a:extLst>
          </p:cNvPr>
          <p:cNvSpPr/>
          <p:nvPr/>
        </p:nvSpPr>
        <p:spPr>
          <a:xfrm>
            <a:off x="10274183" y="403422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963CC4-3A9B-AB4F-A9A5-7A7C13BF1D2E}"/>
              </a:ext>
            </a:extLst>
          </p:cNvPr>
          <p:cNvSpPr/>
          <p:nvPr/>
        </p:nvSpPr>
        <p:spPr>
          <a:xfrm>
            <a:off x="10022225" y="427761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532CB3-6589-E44C-B816-1A53BA4BF0F4}"/>
              </a:ext>
            </a:extLst>
          </p:cNvPr>
          <p:cNvSpPr/>
          <p:nvPr/>
        </p:nvSpPr>
        <p:spPr>
          <a:xfrm>
            <a:off x="10274183" y="427761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098E6C-7BA2-9946-A992-3FCF7401303D}"/>
              </a:ext>
            </a:extLst>
          </p:cNvPr>
          <p:cNvSpPr/>
          <p:nvPr/>
        </p:nvSpPr>
        <p:spPr>
          <a:xfrm>
            <a:off x="10022225" y="452498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A3AF06-F7DB-744C-A9FA-A6F8263FB1E5}"/>
              </a:ext>
            </a:extLst>
          </p:cNvPr>
          <p:cNvSpPr/>
          <p:nvPr/>
        </p:nvSpPr>
        <p:spPr>
          <a:xfrm>
            <a:off x="10274183" y="452498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FDCB1B-1B75-9149-A02C-F2753F7951A2}"/>
              </a:ext>
            </a:extLst>
          </p:cNvPr>
          <p:cNvSpPr/>
          <p:nvPr/>
        </p:nvSpPr>
        <p:spPr>
          <a:xfrm>
            <a:off x="10022225" y="4758619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B125769-2A01-C34C-9B36-F94A637DA0C3}"/>
              </a:ext>
            </a:extLst>
          </p:cNvPr>
          <p:cNvSpPr/>
          <p:nvPr/>
        </p:nvSpPr>
        <p:spPr>
          <a:xfrm>
            <a:off x="10274183" y="4758619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F5600A-3CB0-884D-8CA1-CEB293C01D96}"/>
              </a:ext>
            </a:extLst>
          </p:cNvPr>
          <p:cNvSpPr/>
          <p:nvPr/>
        </p:nvSpPr>
        <p:spPr>
          <a:xfrm>
            <a:off x="10022225" y="500201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2787914-2F0E-4947-B026-9C177D56F719}"/>
              </a:ext>
            </a:extLst>
          </p:cNvPr>
          <p:cNvSpPr/>
          <p:nvPr/>
        </p:nvSpPr>
        <p:spPr>
          <a:xfrm>
            <a:off x="10274183" y="500201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5B83888-0CA6-1E4A-A355-9267434B1349}"/>
              </a:ext>
            </a:extLst>
          </p:cNvPr>
          <p:cNvSpPr/>
          <p:nvPr/>
        </p:nvSpPr>
        <p:spPr>
          <a:xfrm>
            <a:off x="10022225" y="524938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DBC1A29-B772-6144-968C-45665B9CDCEA}"/>
              </a:ext>
            </a:extLst>
          </p:cNvPr>
          <p:cNvSpPr/>
          <p:nvPr/>
        </p:nvSpPr>
        <p:spPr>
          <a:xfrm>
            <a:off x="10274183" y="524938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7B983854-3231-3746-9694-D86F9DBE25E5}"/>
              </a:ext>
            </a:extLst>
          </p:cNvPr>
          <p:cNvSpPr/>
          <p:nvPr/>
        </p:nvSpPr>
        <p:spPr>
          <a:xfrm>
            <a:off x="10644497" y="4034221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82CF32F9-208A-754B-8961-B84084AF4773}"/>
              </a:ext>
            </a:extLst>
          </p:cNvPr>
          <p:cNvSpPr/>
          <p:nvPr/>
        </p:nvSpPr>
        <p:spPr>
          <a:xfrm>
            <a:off x="10956604" y="4034221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riangle 71">
            <a:extLst>
              <a:ext uri="{FF2B5EF4-FFF2-40B4-BE49-F238E27FC236}">
                <a16:creationId xmlns:a16="http://schemas.microsoft.com/office/drawing/2014/main" id="{38B53E2B-897A-CF4D-83B3-FEA48DA97CE8}"/>
              </a:ext>
            </a:extLst>
          </p:cNvPr>
          <p:cNvSpPr/>
          <p:nvPr/>
        </p:nvSpPr>
        <p:spPr>
          <a:xfrm>
            <a:off x="10644497" y="4293818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F8D6ECF9-B44B-4245-8964-F215202781EA}"/>
              </a:ext>
            </a:extLst>
          </p:cNvPr>
          <p:cNvSpPr/>
          <p:nvPr/>
        </p:nvSpPr>
        <p:spPr>
          <a:xfrm>
            <a:off x="10956604" y="4293818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BC74ECD0-C418-A445-9C50-182B4FC000FE}"/>
              </a:ext>
            </a:extLst>
          </p:cNvPr>
          <p:cNvSpPr/>
          <p:nvPr/>
        </p:nvSpPr>
        <p:spPr>
          <a:xfrm>
            <a:off x="10644497" y="456689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riangle 74">
            <a:extLst>
              <a:ext uri="{FF2B5EF4-FFF2-40B4-BE49-F238E27FC236}">
                <a16:creationId xmlns:a16="http://schemas.microsoft.com/office/drawing/2014/main" id="{84617A93-FAA7-184E-BBE8-046872790F66}"/>
              </a:ext>
            </a:extLst>
          </p:cNvPr>
          <p:cNvSpPr/>
          <p:nvPr/>
        </p:nvSpPr>
        <p:spPr>
          <a:xfrm>
            <a:off x="10956604" y="456689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800B51A-A709-9C45-8C54-386FF19F3C71}"/>
              </a:ext>
            </a:extLst>
          </p:cNvPr>
          <p:cNvSpPr/>
          <p:nvPr/>
        </p:nvSpPr>
        <p:spPr>
          <a:xfrm>
            <a:off x="3678365" y="5907981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B82532-6EEB-F543-9C03-781CE2BD7DEA}"/>
              </a:ext>
            </a:extLst>
          </p:cNvPr>
          <p:cNvSpPr/>
          <p:nvPr/>
        </p:nvSpPr>
        <p:spPr>
          <a:xfrm>
            <a:off x="5218341" y="5907981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iangle 77">
            <a:extLst>
              <a:ext uri="{FF2B5EF4-FFF2-40B4-BE49-F238E27FC236}">
                <a16:creationId xmlns:a16="http://schemas.microsoft.com/office/drawing/2014/main" id="{27B08D4A-C48A-D04E-A5C8-070372BE3080}"/>
              </a:ext>
            </a:extLst>
          </p:cNvPr>
          <p:cNvSpPr/>
          <p:nvPr/>
        </p:nvSpPr>
        <p:spPr>
          <a:xfrm>
            <a:off x="6867212" y="5865343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111050-15CB-8E4E-B611-BD5D77378D2D}"/>
              </a:ext>
            </a:extLst>
          </p:cNvPr>
          <p:cNvSpPr txBox="1"/>
          <p:nvPr/>
        </p:nvSpPr>
        <p:spPr>
          <a:xfrm>
            <a:off x="5482684" y="5849438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8BEBC-9941-394C-A2CD-B42ABE5747D1}"/>
              </a:ext>
            </a:extLst>
          </p:cNvPr>
          <p:cNvSpPr txBox="1"/>
          <p:nvPr/>
        </p:nvSpPr>
        <p:spPr>
          <a:xfrm>
            <a:off x="4023341" y="5865343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38A65B2-E18F-6843-BA10-737DB0C54624}"/>
              </a:ext>
            </a:extLst>
          </p:cNvPr>
          <p:cNvSpPr txBox="1"/>
          <p:nvPr/>
        </p:nvSpPr>
        <p:spPr>
          <a:xfrm>
            <a:off x="7142390" y="5822706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5D3C9AD-B831-994C-9DD1-DC9F2C8574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A22120-48ED-6B49-8AF4-506080D44A8F}"/>
              </a:ext>
            </a:extLst>
          </p:cNvPr>
          <p:cNvSpPr/>
          <p:nvPr/>
        </p:nvSpPr>
        <p:spPr>
          <a:xfrm>
            <a:off x="3199988" y="5563707"/>
            <a:ext cx="5325447" cy="8651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06DE9F-FCF7-8542-801E-874517119875}"/>
              </a:ext>
            </a:extLst>
          </p:cNvPr>
          <p:cNvSpPr txBox="1"/>
          <p:nvPr/>
        </p:nvSpPr>
        <p:spPr>
          <a:xfrm>
            <a:off x="7466484" y="978166"/>
            <a:ext cx="310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4EB3CF"/>
                </a:solidFill>
                <a:latin typeface="Arial Black" panose="020B0A04020102020204" pitchFamily="34" charset="0"/>
              </a:rPr>
              <a:t>Products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59A800-5712-B349-824A-B52AE2296BEA}"/>
              </a:ext>
            </a:extLst>
          </p:cNvPr>
          <p:cNvSpPr txBox="1"/>
          <p:nvPr/>
        </p:nvSpPr>
        <p:spPr>
          <a:xfrm>
            <a:off x="90982" y="2913014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EQUATION: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B217D5-26E1-B148-B61A-A76459330277}"/>
              </a:ext>
            </a:extLst>
          </p:cNvPr>
          <p:cNvSpPr txBox="1"/>
          <p:nvPr/>
        </p:nvSpPr>
        <p:spPr>
          <a:xfrm>
            <a:off x="204851" y="3849555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ATOMS:</a:t>
            </a:r>
          </a:p>
        </p:txBody>
      </p:sp>
    </p:spTree>
    <p:extLst>
      <p:ext uri="{BB962C8B-B14F-4D97-AF65-F5344CB8AC3E}">
        <p14:creationId xmlns:p14="http://schemas.microsoft.com/office/powerpoint/2010/main" val="376719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>
            <a:extLst>
              <a:ext uri="{FF2B5EF4-FFF2-40B4-BE49-F238E27FC236}">
                <a16:creationId xmlns:a16="http://schemas.microsoft.com/office/drawing/2014/main" id="{79F1B879-C08C-2948-BF5B-AC3B56FA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0098" y="1628469"/>
            <a:ext cx="977399" cy="860112"/>
          </a:xfrm>
          <a:prstGeom prst="rect">
            <a:avLst/>
          </a:prstGeom>
        </p:spPr>
      </p:pic>
      <p:pic>
        <p:nvPicPr>
          <p:cNvPr id="6" name="Picture 55">
            <a:extLst>
              <a:ext uri="{FF2B5EF4-FFF2-40B4-BE49-F238E27FC236}">
                <a16:creationId xmlns:a16="http://schemas.microsoft.com/office/drawing/2014/main" id="{B7DCBCB6-71E8-7547-80CD-AE330DAB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36840" y="1545237"/>
            <a:ext cx="1087650" cy="1087650"/>
          </a:xfrm>
          <a:prstGeom prst="rect">
            <a:avLst/>
          </a:prstGeom>
        </p:spPr>
      </p:pic>
      <p:pic>
        <p:nvPicPr>
          <p:cNvPr id="8" name="Picture 58">
            <a:extLst>
              <a:ext uri="{FF2B5EF4-FFF2-40B4-BE49-F238E27FC236}">
                <a16:creationId xmlns:a16="http://schemas.microsoft.com/office/drawing/2014/main" id="{157DCE73-CB96-5741-BE32-DB13DF9741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95367" y="1967717"/>
            <a:ext cx="357055" cy="272042"/>
          </a:xfrm>
          <a:prstGeom prst="rect">
            <a:avLst/>
          </a:prstGeom>
        </p:spPr>
      </p:pic>
      <p:pic>
        <p:nvPicPr>
          <p:cNvPr id="13" name="Picture 89">
            <a:extLst>
              <a:ext uri="{FF2B5EF4-FFF2-40B4-BE49-F238E27FC236}">
                <a16:creationId xmlns:a16="http://schemas.microsoft.com/office/drawing/2014/main" id="{A3EAEB2C-F9CC-1043-A5B3-E011FD4F19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05548" y="1584878"/>
            <a:ext cx="955959" cy="955959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7BE7E0AF-93A9-524C-82D9-0FC553BF59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94" y="890829"/>
            <a:ext cx="1735913" cy="181647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D023A-AB73-064F-993F-C11025FF966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161507" y="2062858"/>
            <a:ext cx="169021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B3BDDD-53BE-A64F-A75E-839473DEBB66}"/>
              </a:ext>
            </a:extLst>
          </p:cNvPr>
          <p:cNvSpPr txBox="1"/>
          <p:nvPr/>
        </p:nvSpPr>
        <p:spPr>
          <a:xfrm>
            <a:off x="3199988" y="1860378"/>
            <a:ext cx="33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0A1D4-48C2-A444-8FED-7990D0892C59}"/>
              </a:ext>
            </a:extLst>
          </p:cNvPr>
          <p:cNvSpPr txBox="1"/>
          <p:nvPr/>
        </p:nvSpPr>
        <p:spPr>
          <a:xfrm>
            <a:off x="8681361" y="1860378"/>
            <a:ext cx="33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+</a:t>
            </a:r>
            <a:r>
              <a:rPr lang="en-GB" sz="3000" dirty="0">
                <a:solidFill>
                  <a:srgbClr val="44C1A3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6613E4-55BD-8145-85CA-19CB2A1DD95B}"/>
              </a:ext>
            </a:extLst>
          </p:cNvPr>
          <p:cNvSpPr txBox="1"/>
          <p:nvPr/>
        </p:nvSpPr>
        <p:spPr>
          <a:xfrm>
            <a:off x="1903245" y="2820681"/>
            <a:ext cx="17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59C121-66E9-074A-AB65-6C7F2DB6D056}"/>
              </a:ext>
            </a:extLst>
          </p:cNvPr>
          <p:cNvSpPr txBox="1"/>
          <p:nvPr/>
        </p:nvSpPr>
        <p:spPr>
          <a:xfrm>
            <a:off x="4459382" y="2820681"/>
            <a:ext cx="78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0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0E073-30E6-014E-B1B0-95C3B76E7F6C}"/>
              </a:ext>
            </a:extLst>
          </p:cNvPr>
          <p:cNvSpPr txBox="1"/>
          <p:nvPr/>
        </p:nvSpPr>
        <p:spPr>
          <a:xfrm>
            <a:off x="7495368" y="2851397"/>
            <a:ext cx="17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E33F88-3A1D-F949-890C-440DD6616DF5}"/>
              </a:ext>
            </a:extLst>
          </p:cNvPr>
          <p:cNvSpPr txBox="1"/>
          <p:nvPr/>
        </p:nvSpPr>
        <p:spPr>
          <a:xfrm>
            <a:off x="9620145" y="2874268"/>
            <a:ext cx="150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baseline="-25000" dirty="0">
                <a:solidFill>
                  <a:schemeClr val="bg1"/>
                </a:solidFill>
              </a:rPr>
              <a:t>6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baseline="-25000" dirty="0">
                <a:solidFill>
                  <a:schemeClr val="bg1"/>
                </a:solidFill>
              </a:rPr>
              <a:t>12</a:t>
            </a:r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09AA4F-47C4-7A4D-9599-64BC455BD747}"/>
              </a:ext>
            </a:extLst>
          </p:cNvPr>
          <p:cNvSpPr/>
          <p:nvPr/>
        </p:nvSpPr>
        <p:spPr>
          <a:xfrm>
            <a:off x="1903244" y="4151909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841C6BE2-EBEE-B347-A37C-1CACD0C4DFEE}"/>
              </a:ext>
            </a:extLst>
          </p:cNvPr>
          <p:cNvSpPr/>
          <p:nvPr/>
        </p:nvSpPr>
        <p:spPr>
          <a:xfrm>
            <a:off x="2251114" y="3960937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2D6D9-B534-8D42-B05A-962069842F2E}"/>
              </a:ext>
            </a:extLst>
          </p:cNvPr>
          <p:cNvSpPr/>
          <p:nvPr/>
        </p:nvSpPr>
        <p:spPr>
          <a:xfrm>
            <a:off x="4427527" y="3990027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2C823DA5-9114-094D-9998-683C7DF05FF9}"/>
              </a:ext>
            </a:extLst>
          </p:cNvPr>
          <p:cNvSpPr/>
          <p:nvPr/>
        </p:nvSpPr>
        <p:spPr>
          <a:xfrm>
            <a:off x="2251114" y="4247771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848508-E35B-6744-BFC4-C7EE7C9D3881}"/>
              </a:ext>
            </a:extLst>
          </p:cNvPr>
          <p:cNvSpPr/>
          <p:nvPr/>
        </p:nvSpPr>
        <p:spPr>
          <a:xfrm>
            <a:off x="4427527" y="4301256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590023E8-A082-DF48-B7F1-74738CE3F198}"/>
              </a:ext>
            </a:extLst>
          </p:cNvPr>
          <p:cNvSpPr/>
          <p:nvPr/>
        </p:nvSpPr>
        <p:spPr>
          <a:xfrm>
            <a:off x="4784265" y="411222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D1D7A720-9CDB-874D-A3A9-D76D2C09BDE1}"/>
              </a:ext>
            </a:extLst>
          </p:cNvPr>
          <p:cNvSpPr/>
          <p:nvPr/>
        </p:nvSpPr>
        <p:spPr>
          <a:xfrm>
            <a:off x="7470502" y="408588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1033C364-FB74-1344-A265-A370992B6E59}"/>
              </a:ext>
            </a:extLst>
          </p:cNvPr>
          <p:cNvSpPr/>
          <p:nvPr/>
        </p:nvSpPr>
        <p:spPr>
          <a:xfrm>
            <a:off x="7782609" y="4085889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9C9EE7-5D13-A74E-B198-E912066317C0}"/>
              </a:ext>
            </a:extLst>
          </p:cNvPr>
          <p:cNvSpPr/>
          <p:nvPr/>
        </p:nvSpPr>
        <p:spPr>
          <a:xfrm>
            <a:off x="9425362" y="4034221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57FB90-987B-E841-B0B3-0ADBAAC7F64C}"/>
              </a:ext>
            </a:extLst>
          </p:cNvPr>
          <p:cNvSpPr/>
          <p:nvPr/>
        </p:nvSpPr>
        <p:spPr>
          <a:xfrm>
            <a:off x="9694121" y="4034221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7FECA81-A36F-D341-8BAE-3E525AB992A1}"/>
              </a:ext>
            </a:extLst>
          </p:cNvPr>
          <p:cNvSpPr/>
          <p:nvPr/>
        </p:nvSpPr>
        <p:spPr>
          <a:xfrm>
            <a:off x="9425362" y="427960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6C8559-0D3C-1849-82A1-0DD31850AA07}"/>
              </a:ext>
            </a:extLst>
          </p:cNvPr>
          <p:cNvSpPr/>
          <p:nvPr/>
        </p:nvSpPr>
        <p:spPr>
          <a:xfrm>
            <a:off x="9694121" y="4279602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8D642D5-3D03-8A42-B3CF-39F46D5ADF61}"/>
              </a:ext>
            </a:extLst>
          </p:cNvPr>
          <p:cNvSpPr/>
          <p:nvPr/>
        </p:nvSpPr>
        <p:spPr>
          <a:xfrm>
            <a:off x="9425362" y="4524983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70CC9D-6357-3941-A3E4-FF04579CBFC3}"/>
              </a:ext>
            </a:extLst>
          </p:cNvPr>
          <p:cNvSpPr/>
          <p:nvPr/>
        </p:nvSpPr>
        <p:spPr>
          <a:xfrm>
            <a:off x="9694121" y="4524983"/>
            <a:ext cx="162729" cy="175826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A1792B-1291-8543-B1CE-5AA6A4BCB224}"/>
              </a:ext>
            </a:extLst>
          </p:cNvPr>
          <p:cNvSpPr/>
          <p:nvPr/>
        </p:nvSpPr>
        <p:spPr>
          <a:xfrm>
            <a:off x="10022225" y="403422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015454-915C-CE43-B957-D543BD23B42F}"/>
              </a:ext>
            </a:extLst>
          </p:cNvPr>
          <p:cNvSpPr/>
          <p:nvPr/>
        </p:nvSpPr>
        <p:spPr>
          <a:xfrm>
            <a:off x="10274183" y="403422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963CC4-3A9B-AB4F-A9A5-7A7C13BF1D2E}"/>
              </a:ext>
            </a:extLst>
          </p:cNvPr>
          <p:cNvSpPr/>
          <p:nvPr/>
        </p:nvSpPr>
        <p:spPr>
          <a:xfrm>
            <a:off x="10022225" y="427761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532CB3-6589-E44C-B816-1A53BA4BF0F4}"/>
              </a:ext>
            </a:extLst>
          </p:cNvPr>
          <p:cNvSpPr/>
          <p:nvPr/>
        </p:nvSpPr>
        <p:spPr>
          <a:xfrm>
            <a:off x="10274183" y="427761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098E6C-7BA2-9946-A992-3FCF7401303D}"/>
              </a:ext>
            </a:extLst>
          </p:cNvPr>
          <p:cNvSpPr/>
          <p:nvPr/>
        </p:nvSpPr>
        <p:spPr>
          <a:xfrm>
            <a:off x="10022225" y="452498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A3AF06-F7DB-744C-A9FA-A6F8263FB1E5}"/>
              </a:ext>
            </a:extLst>
          </p:cNvPr>
          <p:cNvSpPr/>
          <p:nvPr/>
        </p:nvSpPr>
        <p:spPr>
          <a:xfrm>
            <a:off x="10274183" y="4524983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FDCB1B-1B75-9149-A02C-F2753F7951A2}"/>
              </a:ext>
            </a:extLst>
          </p:cNvPr>
          <p:cNvSpPr/>
          <p:nvPr/>
        </p:nvSpPr>
        <p:spPr>
          <a:xfrm>
            <a:off x="10022225" y="4758619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B125769-2A01-C34C-9B36-F94A637DA0C3}"/>
              </a:ext>
            </a:extLst>
          </p:cNvPr>
          <p:cNvSpPr/>
          <p:nvPr/>
        </p:nvSpPr>
        <p:spPr>
          <a:xfrm>
            <a:off x="10274183" y="4758619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F5600A-3CB0-884D-8CA1-CEB293C01D96}"/>
              </a:ext>
            </a:extLst>
          </p:cNvPr>
          <p:cNvSpPr/>
          <p:nvPr/>
        </p:nvSpPr>
        <p:spPr>
          <a:xfrm>
            <a:off x="10022225" y="500201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2787914-2F0E-4947-B026-9C177D56F719}"/>
              </a:ext>
            </a:extLst>
          </p:cNvPr>
          <p:cNvSpPr/>
          <p:nvPr/>
        </p:nvSpPr>
        <p:spPr>
          <a:xfrm>
            <a:off x="10274183" y="500201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5B83888-0CA6-1E4A-A355-9267434B1349}"/>
              </a:ext>
            </a:extLst>
          </p:cNvPr>
          <p:cNvSpPr/>
          <p:nvPr/>
        </p:nvSpPr>
        <p:spPr>
          <a:xfrm>
            <a:off x="10022225" y="524938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DBC1A29-B772-6144-968C-45665B9CDCEA}"/>
              </a:ext>
            </a:extLst>
          </p:cNvPr>
          <p:cNvSpPr/>
          <p:nvPr/>
        </p:nvSpPr>
        <p:spPr>
          <a:xfrm>
            <a:off x="10274183" y="5249381"/>
            <a:ext cx="162729" cy="17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iangle 69">
            <a:extLst>
              <a:ext uri="{FF2B5EF4-FFF2-40B4-BE49-F238E27FC236}">
                <a16:creationId xmlns:a16="http://schemas.microsoft.com/office/drawing/2014/main" id="{7B983854-3231-3746-9694-D86F9DBE25E5}"/>
              </a:ext>
            </a:extLst>
          </p:cNvPr>
          <p:cNvSpPr/>
          <p:nvPr/>
        </p:nvSpPr>
        <p:spPr>
          <a:xfrm>
            <a:off x="10644497" y="4034221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82CF32F9-208A-754B-8961-B84084AF4773}"/>
              </a:ext>
            </a:extLst>
          </p:cNvPr>
          <p:cNvSpPr/>
          <p:nvPr/>
        </p:nvSpPr>
        <p:spPr>
          <a:xfrm>
            <a:off x="10956604" y="4034221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riangle 71">
            <a:extLst>
              <a:ext uri="{FF2B5EF4-FFF2-40B4-BE49-F238E27FC236}">
                <a16:creationId xmlns:a16="http://schemas.microsoft.com/office/drawing/2014/main" id="{38B53E2B-897A-CF4D-83B3-FEA48DA97CE8}"/>
              </a:ext>
            </a:extLst>
          </p:cNvPr>
          <p:cNvSpPr/>
          <p:nvPr/>
        </p:nvSpPr>
        <p:spPr>
          <a:xfrm>
            <a:off x="10644497" y="4293818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riangle 72">
            <a:extLst>
              <a:ext uri="{FF2B5EF4-FFF2-40B4-BE49-F238E27FC236}">
                <a16:creationId xmlns:a16="http://schemas.microsoft.com/office/drawing/2014/main" id="{F8D6ECF9-B44B-4245-8964-F215202781EA}"/>
              </a:ext>
            </a:extLst>
          </p:cNvPr>
          <p:cNvSpPr/>
          <p:nvPr/>
        </p:nvSpPr>
        <p:spPr>
          <a:xfrm>
            <a:off x="10956604" y="4293818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riangle 73">
            <a:extLst>
              <a:ext uri="{FF2B5EF4-FFF2-40B4-BE49-F238E27FC236}">
                <a16:creationId xmlns:a16="http://schemas.microsoft.com/office/drawing/2014/main" id="{BC74ECD0-C418-A445-9C50-182B4FC000FE}"/>
              </a:ext>
            </a:extLst>
          </p:cNvPr>
          <p:cNvSpPr/>
          <p:nvPr/>
        </p:nvSpPr>
        <p:spPr>
          <a:xfrm>
            <a:off x="10644497" y="456689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riangle 74">
            <a:extLst>
              <a:ext uri="{FF2B5EF4-FFF2-40B4-BE49-F238E27FC236}">
                <a16:creationId xmlns:a16="http://schemas.microsoft.com/office/drawing/2014/main" id="{84617A93-FAA7-184E-BBE8-046872790F66}"/>
              </a:ext>
            </a:extLst>
          </p:cNvPr>
          <p:cNvSpPr/>
          <p:nvPr/>
        </p:nvSpPr>
        <p:spPr>
          <a:xfrm>
            <a:off x="10956604" y="4566895"/>
            <a:ext cx="170594" cy="17582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800B51A-A709-9C45-8C54-386FF19F3C71}"/>
              </a:ext>
            </a:extLst>
          </p:cNvPr>
          <p:cNvSpPr/>
          <p:nvPr/>
        </p:nvSpPr>
        <p:spPr>
          <a:xfrm>
            <a:off x="3678365" y="5907981"/>
            <a:ext cx="194783" cy="191724"/>
          </a:xfrm>
          <a:prstGeom prst="ellipse">
            <a:avLst/>
          </a:prstGeom>
          <a:solidFill>
            <a:srgbClr val="37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6B82532-6EEB-F543-9C03-781CE2BD7DEA}"/>
              </a:ext>
            </a:extLst>
          </p:cNvPr>
          <p:cNvSpPr/>
          <p:nvPr/>
        </p:nvSpPr>
        <p:spPr>
          <a:xfrm>
            <a:off x="5218341" y="5907981"/>
            <a:ext cx="194783" cy="191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iangle 77">
            <a:extLst>
              <a:ext uri="{FF2B5EF4-FFF2-40B4-BE49-F238E27FC236}">
                <a16:creationId xmlns:a16="http://schemas.microsoft.com/office/drawing/2014/main" id="{27B08D4A-C48A-D04E-A5C8-070372BE3080}"/>
              </a:ext>
            </a:extLst>
          </p:cNvPr>
          <p:cNvSpPr/>
          <p:nvPr/>
        </p:nvSpPr>
        <p:spPr>
          <a:xfrm>
            <a:off x="6867212" y="5865343"/>
            <a:ext cx="204197" cy="19172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111050-15CB-8E4E-B611-BD5D77378D2D}"/>
              </a:ext>
            </a:extLst>
          </p:cNvPr>
          <p:cNvSpPr txBox="1"/>
          <p:nvPr/>
        </p:nvSpPr>
        <p:spPr>
          <a:xfrm>
            <a:off x="5482684" y="5849438"/>
            <a:ext cx="136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8BEBC-9941-394C-A2CD-B42ABE5747D1}"/>
              </a:ext>
            </a:extLst>
          </p:cNvPr>
          <p:cNvSpPr txBox="1"/>
          <p:nvPr/>
        </p:nvSpPr>
        <p:spPr>
          <a:xfrm>
            <a:off x="4023341" y="5865343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38A65B2-E18F-6843-BA10-737DB0C54624}"/>
              </a:ext>
            </a:extLst>
          </p:cNvPr>
          <p:cNvSpPr txBox="1"/>
          <p:nvPr/>
        </p:nvSpPr>
        <p:spPr>
          <a:xfrm>
            <a:off x="7142390" y="5822706"/>
            <a:ext cx="120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OXYGEN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5D3C9AD-B831-994C-9DD1-DC9F2C8574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231912" y="5890033"/>
            <a:ext cx="1129964" cy="477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A22120-48ED-6B49-8AF4-506080D44A8F}"/>
              </a:ext>
            </a:extLst>
          </p:cNvPr>
          <p:cNvSpPr/>
          <p:nvPr/>
        </p:nvSpPr>
        <p:spPr>
          <a:xfrm>
            <a:off x="3199988" y="5563707"/>
            <a:ext cx="5325447" cy="8651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7C66FE-351F-6B4B-87E9-415FC1F86411}"/>
              </a:ext>
            </a:extLst>
          </p:cNvPr>
          <p:cNvSpPr txBox="1"/>
          <p:nvPr/>
        </p:nvSpPr>
        <p:spPr>
          <a:xfrm>
            <a:off x="90982" y="2913014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EQUATION: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A60DE7-1EBE-F248-937E-7DA04C4EAAA7}"/>
              </a:ext>
            </a:extLst>
          </p:cNvPr>
          <p:cNvSpPr txBox="1"/>
          <p:nvPr/>
        </p:nvSpPr>
        <p:spPr>
          <a:xfrm>
            <a:off x="204851" y="3849555"/>
            <a:ext cx="13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ATOMS: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2A54BD-4BEE-6C44-89CA-A6AA2BC61A29}"/>
              </a:ext>
            </a:extLst>
          </p:cNvPr>
          <p:cNvSpPr txBox="1"/>
          <p:nvPr/>
        </p:nvSpPr>
        <p:spPr>
          <a:xfrm>
            <a:off x="1824917" y="1013475"/>
            <a:ext cx="343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00B050"/>
                </a:solidFill>
                <a:latin typeface="Arial Black" panose="020B0A04020102020204" pitchFamily="34" charset="0"/>
              </a:rPr>
              <a:t>Reactants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84A950-5073-6E4E-BF70-40AA229A1F68}"/>
              </a:ext>
            </a:extLst>
          </p:cNvPr>
          <p:cNvSpPr txBox="1"/>
          <p:nvPr/>
        </p:nvSpPr>
        <p:spPr>
          <a:xfrm>
            <a:off x="7466484" y="978166"/>
            <a:ext cx="310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4EB3CF"/>
                </a:solidFill>
                <a:latin typeface="Arial Black" panose="020B0A04020102020204" pitchFamily="34" charset="0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88992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rcle">
      <a:majorFont>
        <a:latin typeface="Abel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28457</TotalTime>
  <Words>772</Words>
  <Application>Microsoft Macintosh PowerPoint</Application>
  <PresentationFormat>Widescreen</PresentationFormat>
  <Paragraphs>198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Abel</vt:lpstr>
      <vt:lpstr>Arial</vt:lpstr>
      <vt:lpstr>Arial Black</vt:lpstr>
      <vt:lpstr>Calibri</vt:lpstr>
      <vt:lpstr>DINOT-Black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Algaebiotech.Hub@uts.edu.au</dc:creator>
  <cp:lastModifiedBy>Rachael Scott</cp:lastModifiedBy>
  <cp:revision>366</cp:revision>
  <cp:lastPrinted>2019-07-25T16:24:50Z</cp:lastPrinted>
  <dcterms:created xsi:type="dcterms:W3CDTF">2019-07-25T14:33:12Z</dcterms:created>
  <dcterms:modified xsi:type="dcterms:W3CDTF">2021-02-02T00:35:39Z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2021-02-01T22:32:26Z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f571736e-b470-4914-aa70-3cb992f32cd3</vt:lpwstr>
  </property>
  <property fmtid="{D5CDD505-2E9C-101B-9397-08002B2CF9AE}" pid="8" name="MSIP_Label_51a6c3db-1667-4f49-995a-8b9973972958_ContentBits">
    <vt:lpwstr>0</vt:lpwstr>
  </property>
</Properties>
</file>