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handoutMasterIdLst>
    <p:handoutMasterId r:id="rId38"/>
  </p:handoutMasterIdLst>
  <p:sldIdLst>
    <p:sldId id="256" r:id="rId2"/>
    <p:sldId id="309" r:id="rId3"/>
    <p:sldId id="298" r:id="rId4"/>
    <p:sldId id="299" r:id="rId5"/>
    <p:sldId id="300" r:id="rId6"/>
    <p:sldId id="304" r:id="rId7"/>
    <p:sldId id="266" r:id="rId8"/>
    <p:sldId id="268" r:id="rId9"/>
    <p:sldId id="267" r:id="rId10"/>
    <p:sldId id="277" r:id="rId11"/>
    <p:sldId id="290" r:id="rId12"/>
    <p:sldId id="257" r:id="rId13"/>
    <p:sldId id="284" r:id="rId14"/>
    <p:sldId id="289" r:id="rId15"/>
    <p:sldId id="292" r:id="rId16"/>
    <p:sldId id="258" r:id="rId17"/>
    <p:sldId id="295" r:id="rId18"/>
    <p:sldId id="296" r:id="rId19"/>
    <p:sldId id="270" r:id="rId20"/>
    <p:sldId id="278" r:id="rId21"/>
    <p:sldId id="265" r:id="rId22"/>
    <p:sldId id="260" r:id="rId23"/>
    <p:sldId id="301" r:id="rId24"/>
    <p:sldId id="293" r:id="rId25"/>
    <p:sldId id="275" r:id="rId26"/>
    <p:sldId id="285" r:id="rId27"/>
    <p:sldId id="305" r:id="rId28"/>
    <p:sldId id="294" r:id="rId29"/>
    <p:sldId id="269" r:id="rId30"/>
    <p:sldId id="308" r:id="rId31"/>
    <p:sldId id="303" r:id="rId32"/>
    <p:sldId id="307" r:id="rId33"/>
    <p:sldId id="306" r:id="rId34"/>
    <p:sldId id="297" r:id="rId35"/>
    <p:sldId id="283" r:id="rId36"/>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4C2"/>
    <a:srgbClr val="4472C4"/>
    <a:srgbClr val="5B9BD5"/>
    <a:srgbClr val="A568D2"/>
    <a:srgbClr val="FFFF99"/>
    <a:srgbClr val="7CB68E"/>
    <a:srgbClr val="CC99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6" autoAdjust="0"/>
    <p:restoredTop sz="88075" autoAdjust="0"/>
  </p:normalViewPr>
  <p:slideViewPr>
    <p:cSldViewPr snapToGrid="0">
      <p:cViewPr varScale="1">
        <p:scale>
          <a:sx n="102" d="100"/>
          <a:sy n="102" d="100"/>
        </p:scale>
        <p:origin x="8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Role of Class Rep – After Training</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GB"/>
              <a:t>Year of Study</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Never Rep Before</c:v>
                </c:pt>
              </c:strCache>
            </c:strRef>
          </c:tx>
          <c:spPr>
            <a:gradFill rotWithShape="1">
              <a:gsLst>
                <a:gs pos="0">
                  <a:schemeClr val="accent1">
                    <a:tint val="94000"/>
                    <a:satMod val="100000"/>
                    <a:lumMod val="108000"/>
                  </a:schemeClr>
                </a:gs>
                <a:gs pos="50000">
                  <a:schemeClr val="accent1">
                    <a:tint val="98000"/>
                    <a:shade val="100000"/>
                    <a:satMod val="100000"/>
                    <a:lumMod val="100000"/>
                  </a:schemeClr>
                </a:gs>
                <a:gs pos="100000">
                  <a:schemeClr val="accent1">
                    <a:shade val="72000"/>
                    <a:satMod val="120000"/>
                    <a:lumMod val="100000"/>
                  </a:schemeClr>
                </a:gs>
              </a:gsLst>
              <a:lin ang="5400000" scaled="0"/>
            </a:gradFill>
            <a:ln>
              <a:noFill/>
            </a:ln>
            <a:effectLst>
              <a:outerShdw blurRad="50800" dist="25400" dir="5400000" rotWithShape="0">
                <a:srgbClr val="000000">
                  <a:alpha val="28000"/>
                </a:srgbClr>
              </a:outerShdw>
            </a:effectLst>
          </c:spPr>
          <c:invertIfNegative val="0"/>
          <c:cat>
            <c:strRef>
              <c:f>Sheet1!$A$2:$A$6</c:f>
              <c:strCache>
                <c:ptCount val="5"/>
                <c:pt idx="0">
                  <c:v>1st Year</c:v>
                </c:pt>
                <c:pt idx="1">
                  <c:v>2nd Year</c:v>
                </c:pt>
                <c:pt idx="2">
                  <c:v>3rd Year</c:v>
                </c:pt>
                <c:pt idx="3">
                  <c:v>4th Year</c:v>
                </c:pt>
                <c:pt idx="4">
                  <c:v>5th Year/PG</c:v>
                </c:pt>
              </c:strCache>
            </c:strRef>
          </c:cat>
          <c:val>
            <c:numRef>
              <c:f>Sheet1!$B$2:$B$6</c:f>
              <c:numCache>
                <c:formatCode>General</c:formatCode>
                <c:ptCount val="5"/>
                <c:pt idx="0">
                  <c:v>141</c:v>
                </c:pt>
                <c:pt idx="1">
                  <c:v>51</c:v>
                </c:pt>
                <c:pt idx="2">
                  <c:v>38</c:v>
                </c:pt>
                <c:pt idx="3">
                  <c:v>26</c:v>
                </c:pt>
                <c:pt idx="4">
                  <c:v>5</c:v>
                </c:pt>
              </c:numCache>
            </c:numRef>
          </c:val>
          <c:extLst>
            <c:ext xmlns:c16="http://schemas.microsoft.com/office/drawing/2014/chart" uri="{C3380CC4-5D6E-409C-BE32-E72D297353CC}">
              <c16:uniqueId val="{00000000-BE23-42D2-8C5E-16D43FC3DD86}"/>
            </c:ext>
          </c:extLst>
        </c:ser>
        <c:ser>
          <c:idx val="1"/>
          <c:order val="1"/>
          <c:tx>
            <c:strRef>
              <c:f>Sheet1!$C$1</c:f>
              <c:strCache>
                <c:ptCount val="1"/>
                <c:pt idx="0">
                  <c:v>2nd Time Rep</c:v>
                </c:pt>
              </c:strCache>
            </c:strRef>
          </c:tx>
          <c:spPr>
            <a:gradFill rotWithShape="1">
              <a:gsLst>
                <a:gs pos="0">
                  <a:schemeClr val="accent2">
                    <a:tint val="94000"/>
                    <a:satMod val="100000"/>
                    <a:lumMod val="108000"/>
                  </a:schemeClr>
                </a:gs>
                <a:gs pos="50000">
                  <a:schemeClr val="accent2">
                    <a:tint val="98000"/>
                    <a:shade val="100000"/>
                    <a:satMod val="100000"/>
                    <a:lumMod val="100000"/>
                  </a:schemeClr>
                </a:gs>
                <a:gs pos="100000">
                  <a:schemeClr val="accent2">
                    <a:shade val="72000"/>
                    <a:satMod val="120000"/>
                    <a:lumMod val="100000"/>
                  </a:schemeClr>
                </a:gs>
              </a:gsLst>
              <a:lin ang="5400000" scaled="0"/>
            </a:gradFill>
            <a:ln>
              <a:noFill/>
            </a:ln>
            <a:effectLst>
              <a:outerShdw blurRad="50800" dist="25400" dir="5400000" rotWithShape="0">
                <a:srgbClr val="000000">
                  <a:alpha val="28000"/>
                </a:srgbClr>
              </a:outerShdw>
            </a:effectLst>
          </c:spPr>
          <c:invertIfNegative val="0"/>
          <c:cat>
            <c:strRef>
              <c:f>Sheet1!$A$2:$A$6</c:f>
              <c:strCache>
                <c:ptCount val="5"/>
                <c:pt idx="0">
                  <c:v>1st Year</c:v>
                </c:pt>
                <c:pt idx="1">
                  <c:v>2nd Year</c:v>
                </c:pt>
                <c:pt idx="2">
                  <c:v>3rd Year</c:v>
                </c:pt>
                <c:pt idx="3">
                  <c:v>4th Year</c:v>
                </c:pt>
                <c:pt idx="4">
                  <c:v>5th Year/PG</c:v>
                </c:pt>
              </c:strCache>
            </c:strRef>
          </c:cat>
          <c:val>
            <c:numRef>
              <c:f>Sheet1!$C$2:$C$6</c:f>
              <c:numCache>
                <c:formatCode>General</c:formatCode>
                <c:ptCount val="5"/>
                <c:pt idx="0">
                  <c:v>6</c:v>
                </c:pt>
                <c:pt idx="1">
                  <c:v>20</c:v>
                </c:pt>
                <c:pt idx="2">
                  <c:v>11</c:v>
                </c:pt>
                <c:pt idx="3">
                  <c:v>6</c:v>
                </c:pt>
                <c:pt idx="4">
                  <c:v>2</c:v>
                </c:pt>
              </c:numCache>
            </c:numRef>
          </c:val>
          <c:extLst>
            <c:ext xmlns:c16="http://schemas.microsoft.com/office/drawing/2014/chart" uri="{C3380CC4-5D6E-409C-BE32-E72D297353CC}">
              <c16:uniqueId val="{00000001-BE23-42D2-8C5E-16D43FC3DD86}"/>
            </c:ext>
          </c:extLst>
        </c:ser>
        <c:ser>
          <c:idx val="2"/>
          <c:order val="2"/>
          <c:tx>
            <c:strRef>
              <c:f>Sheet1!$D$1</c:f>
              <c:strCache>
                <c:ptCount val="1"/>
                <c:pt idx="0">
                  <c:v>3rd Time Rep</c:v>
                </c:pt>
              </c:strCache>
            </c:strRef>
          </c:tx>
          <c:spPr>
            <a:gradFill rotWithShape="1">
              <a:gsLst>
                <a:gs pos="0">
                  <a:schemeClr val="accent3">
                    <a:tint val="94000"/>
                    <a:satMod val="100000"/>
                    <a:lumMod val="108000"/>
                  </a:schemeClr>
                </a:gs>
                <a:gs pos="50000">
                  <a:schemeClr val="accent3">
                    <a:tint val="98000"/>
                    <a:shade val="100000"/>
                    <a:satMod val="100000"/>
                    <a:lumMod val="100000"/>
                  </a:schemeClr>
                </a:gs>
                <a:gs pos="100000">
                  <a:schemeClr val="accent3">
                    <a:shade val="72000"/>
                    <a:satMod val="120000"/>
                    <a:lumMod val="100000"/>
                  </a:schemeClr>
                </a:gs>
              </a:gsLst>
              <a:lin ang="5400000" scaled="0"/>
            </a:gradFill>
            <a:ln>
              <a:noFill/>
            </a:ln>
            <a:effectLst>
              <a:outerShdw blurRad="50800" dist="25400" dir="5400000" rotWithShape="0">
                <a:srgbClr val="000000">
                  <a:alpha val="28000"/>
                </a:srgbClr>
              </a:outerShdw>
            </a:effectLst>
          </c:spPr>
          <c:invertIfNegative val="0"/>
          <c:cat>
            <c:strRef>
              <c:f>Sheet1!$A$2:$A$6</c:f>
              <c:strCache>
                <c:ptCount val="5"/>
                <c:pt idx="0">
                  <c:v>1st Year</c:v>
                </c:pt>
                <c:pt idx="1">
                  <c:v>2nd Year</c:v>
                </c:pt>
                <c:pt idx="2">
                  <c:v>3rd Year</c:v>
                </c:pt>
                <c:pt idx="3">
                  <c:v>4th Year</c:v>
                </c:pt>
                <c:pt idx="4">
                  <c:v>5th Year/PG</c:v>
                </c:pt>
              </c:strCache>
            </c:strRef>
          </c:cat>
          <c:val>
            <c:numRef>
              <c:f>Sheet1!$D$2:$D$6</c:f>
              <c:numCache>
                <c:formatCode>General</c:formatCode>
                <c:ptCount val="5"/>
                <c:pt idx="0">
                  <c:v>2</c:v>
                </c:pt>
                <c:pt idx="1">
                  <c:v>6</c:v>
                </c:pt>
                <c:pt idx="2">
                  <c:v>14</c:v>
                </c:pt>
                <c:pt idx="3">
                  <c:v>6</c:v>
                </c:pt>
                <c:pt idx="4">
                  <c:v>2</c:v>
                </c:pt>
              </c:numCache>
            </c:numRef>
          </c:val>
          <c:extLst>
            <c:ext xmlns:c16="http://schemas.microsoft.com/office/drawing/2014/chart" uri="{C3380CC4-5D6E-409C-BE32-E72D297353CC}">
              <c16:uniqueId val="{00000002-BE23-42D2-8C5E-16D43FC3DD86}"/>
            </c:ext>
          </c:extLst>
        </c:ser>
        <c:ser>
          <c:idx val="3"/>
          <c:order val="3"/>
          <c:tx>
            <c:strRef>
              <c:f>Sheet1!$E$1</c:f>
              <c:strCache>
                <c:ptCount val="1"/>
                <c:pt idx="0">
                  <c:v>4th Time Rep</c:v>
                </c:pt>
              </c:strCache>
            </c:strRef>
          </c:tx>
          <c:spPr>
            <a:gradFill rotWithShape="1">
              <a:gsLst>
                <a:gs pos="0">
                  <a:schemeClr val="accent4">
                    <a:tint val="94000"/>
                    <a:satMod val="100000"/>
                    <a:lumMod val="108000"/>
                  </a:schemeClr>
                </a:gs>
                <a:gs pos="50000">
                  <a:schemeClr val="accent4">
                    <a:tint val="98000"/>
                    <a:shade val="100000"/>
                    <a:satMod val="100000"/>
                    <a:lumMod val="100000"/>
                  </a:schemeClr>
                </a:gs>
                <a:gs pos="100000">
                  <a:schemeClr val="accent4">
                    <a:shade val="72000"/>
                    <a:satMod val="120000"/>
                    <a:lumMod val="100000"/>
                  </a:schemeClr>
                </a:gs>
              </a:gsLst>
              <a:lin ang="5400000" scaled="0"/>
            </a:gradFill>
            <a:ln>
              <a:noFill/>
            </a:ln>
            <a:effectLst>
              <a:outerShdw blurRad="50800" dist="25400" dir="5400000" rotWithShape="0">
                <a:srgbClr val="000000">
                  <a:alpha val="28000"/>
                </a:srgbClr>
              </a:outerShdw>
            </a:effectLst>
          </c:spPr>
          <c:invertIfNegative val="0"/>
          <c:cat>
            <c:strRef>
              <c:f>Sheet1!$A$2:$A$6</c:f>
              <c:strCache>
                <c:ptCount val="5"/>
                <c:pt idx="0">
                  <c:v>1st Year</c:v>
                </c:pt>
                <c:pt idx="1">
                  <c:v>2nd Year</c:v>
                </c:pt>
                <c:pt idx="2">
                  <c:v>3rd Year</c:v>
                </c:pt>
                <c:pt idx="3">
                  <c:v>4th Year</c:v>
                </c:pt>
                <c:pt idx="4">
                  <c:v>5th Year/PG</c:v>
                </c:pt>
              </c:strCache>
            </c:strRef>
          </c:cat>
          <c:val>
            <c:numRef>
              <c:f>Sheet1!$E$2:$E$6</c:f>
              <c:numCache>
                <c:formatCode>General</c:formatCode>
                <c:ptCount val="5"/>
                <c:pt idx="0">
                  <c:v>1</c:v>
                </c:pt>
                <c:pt idx="1">
                  <c:v>0</c:v>
                </c:pt>
                <c:pt idx="2">
                  <c:v>4</c:v>
                </c:pt>
                <c:pt idx="3">
                  <c:v>0</c:v>
                </c:pt>
                <c:pt idx="4">
                  <c:v>0</c:v>
                </c:pt>
              </c:numCache>
            </c:numRef>
          </c:val>
          <c:extLst>
            <c:ext xmlns:c16="http://schemas.microsoft.com/office/drawing/2014/chart" uri="{C3380CC4-5D6E-409C-BE32-E72D297353CC}">
              <c16:uniqueId val="{00000003-BE23-42D2-8C5E-16D43FC3DD86}"/>
            </c:ext>
          </c:extLst>
        </c:ser>
        <c:dLbls>
          <c:showLegendKey val="0"/>
          <c:showVal val="0"/>
          <c:showCatName val="0"/>
          <c:showSerName val="0"/>
          <c:showPercent val="0"/>
          <c:showBubbleSize val="0"/>
        </c:dLbls>
        <c:gapWidth val="150"/>
        <c:overlap val="100"/>
        <c:axId val="558848792"/>
        <c:axId val="558850104"/>
      </c:barChart>
      <c:catAx>
        <c:axId val="5588487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58850104"/>
        <c:crosses val="autoZero"/>
        <c:auto val="1"/>
        <c:lblAlgn val="ctr"/>
        <c:lblOffset val="100"/>
        <c:noMultiLvlLbl val="0"/>
      </c:catAx>
      <c:valAx>
        <c:axId val="55885010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58848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Role of Class Rep – Before Training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Role of Class Rep </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8A30-4426-9B36-367F5A20A07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8A30-4426-9B36-367F5A20A07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8A30-4426-9B36-367F5A20A07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8A30-4426-9B36-367F5A20A07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8A30-4426-9B36-367F5A20A076}"/>
              </c:ext>
            </c:extLst>
          </c:dPt>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6</c:v>
                </c:pt>
                <c:pt idx="1">
                  <c:v>14</c:v>
                </c:pt>
                <c:pt idx="2">
                  <c:v>94</c:v>
                </c:pt>
                <c:pt idx="3">
                  <c:v>123</c:v>
                </c:pt>
                <c:pt idx="4">
                  <c:v>69</c:v>
                </c:pt>
              </c:numCache>
            </c:numRef>
          </c:val>
          <c:extLst>
            <c:ext xmlns:c16="http://schemas.microsoft.com/office/drawing/2014/chart" uri="{C3380CC4-5D6E-409C-BE32-E72D297353CC}">
              <c16:uniqueId val="{00000000-D157-4248-B5D0-1529F086DE7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Role of Class Rep – After Training</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25465508503496648"/>
          <c:y val="0.14095010718217107"/>
          <c:w val="0.52707624496386207"/>
          <c:h val="0.79937742608292628"/>
        </c:manualLayout>
      </c:layout>
      <c:pieChart>
        <c:varyColors val="1"/>
        <c:ser>
          <c:idx val="0"/>
          <c:order val="0"/>
          <c:tx>
            <c:strRef>
              <c:f>Sheet1!$B$1</c:f>
              <c:strCache>
                <c:ptCount val="1"/>
                <c:pt idx="0">
                  <c:v>After Training </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0DDF-4095-8C14-90F1FBF6E3AF}"/>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0DDF-4095-8C14-90F1FBF6E3AF}"/>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0DDF-4095-8C14-90F1FBF6E3AF}"/>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0DDF-4095-8C14-90F1FBF6E3AF}"/>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0DDF-4095-8C14-90F1FBF6E3AF}"/>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A96D-4ACA-9C36-1A6B796D4446}"/>
              </c:ext>
            </c:extLst>
          </c:dPt>
          <c:cat>
            <c:strRef>
              <c:f>Sheet1!$A$2:$A$7</c:f>
              <c:strCache>
                <c:ptCount val="6"/>
                <c:pt idx="0">
                  <c:v>1</c:v>
                </c:pt>
                <c:pt idx="1">
                  <c:v>2</c:v>
                </c:pt>
                <c:pt idx="2">
                  <c:v>3</c:v>
                </c:pt>
                <c:pt idx="3">
                  <c:v>4</c:v>
                </c:pt>
                <c:pt idx="4">
                  <c:v>5</c:v>
                </c:pt>
                <c:pt idx="5">
                  <c:v>No Answer</c:v>
                </c:pt>
              </c:strCache>
            </c:strRef>
          </c:cat>
          <c:val>
            <c:numRef>
              <c:f>Sheet1!$B$2:$B$7</c:f>
              <c:numCache>
                <c:formatCode>General</c:formatCode>
                <c:ptCount val="6"/>
                <c:pt idx="0">
                  <c:v>0</c:v>
                </c:pt>
                <c:pt idx="1">
                  <c:v>2</c:v>
                </c:pt>
                <c:pt idx="2">
                  <c:v>1</c:v>
                </c:pt>
                <c:pt idx="3">
                  <c:v>79</c:v>
                </c:pt>
                <c:pt idx="4">
                  <c:v>240</c:v>
                </c:pt>
                <c:pt idx="5">
                  <c:v>10</c:v>
                </c:pt>
              </c:numCache>
            </c:numRef>
          </c:val>
          <c:extLst>
            <c:ext xmlns:c16="http://schemas.microsoft.com/office/drawing/2014/chart" uri="{C3380CC4-5D6E-409C-BE32-E72D297353CC}">
              <c16:uniqueId val="{00000000-29A7-4545-90A6-B797412C2A4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Before Training </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428D-4C4A-8818-5155A66F595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428D-4C4A-8818-5155A66F5951}"/>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428D-4C4A-8818-5155A66F5951}"/>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428D-4C4A-8818-5155A66F5951}"/>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428D-4C4A-8818-5155A66F5951}"/>
              </c:ext>
            </c:extLst>
          </c:dPt>
          <c:cat>
            <c:numRef>
              <c:f>Sheet1!$A$2:$A$6</c:f>
              <c:numCache>
                <c:formatCode>General</c:formatCode>
                <c:ptCount val="5"/>
                <c:pt idx="0">
                  <c:v>1</c:v>
                </c:pt>
                <c:pt idx="1">
                  <c:v>2</c:v>
                </c:pt>
                <c:pt idx="2">
                  <c:v>3</c:v>
                </c:pt>
                <c:pt idx="3">
                  <c:v>4</c:v>
                </c:pt>
                <c:pt idx="4">
                  <c:v>5</c:v>
                </c:pt>
              </c:numCache>
            </c:numRef>
          </c:cat>
          <c:val>
            <c:numRef>
              <c:f>Sheet1!$B$2:$B$6</c:f>
              <c:numCache>
                <c:formatCode>General</c:formatCode>
                <c:ptCount val="5"/>
                <c:pt idx="0">
                  <c:v>11</c:v>
                </c:pt>
                <c:pt idx="1">
                  <c:v>40</c:v>
                </c:pt>
                <c:pt idx="2">
                  <c:v>114</c:v>
                </c:pt>
                <c:pt idx="3">
                  <c:v>80</c:v>
                </c:pt>
                <c:pt idx="4">
                  <c:v>42</c:v>
                </c:pt>
              </c:numCache>
            </c:numRef>
          </c:val>
          <c:extLst>
            <c:ext xmlns:c16="http://schemas.microsoft.com/office/drawing/2014/chart" uri="{C3380CC4-5D6E-409C-BE32-E72D297353CC}">
              <c16:uniqueId val="{00000000-C072-4977-9621-A9D29DCD3A0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After Training</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E1AA-4C93-91FE-938A4E2489D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E1AA-4C93-91FE-938A4E2489D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E1AA-4C93-91FE-938A4E2489D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E1AA-4C93-91FE-938A4E2489D7}"/>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E1AA-4C93-91FE-938A4E2489D7}"/>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19CD-461A-A30F-1BA5BD93B15E}"/>
              </c:ext>
            </c:extLst>
          </c:dPt>
          <c:cat>
            <c:strRef>
              <c:f>Sheet1!$A$2:$A$7</c:f>
              <c:strCache>
                <c:ptCount val="6"/>
                <c:pt idx="0">
                  <c:v>1</c:v>
                </c:pt>
                <c:pt idx="1">
                  <c:v>2</c:v>
                </c:pt>
                <c:pt idx="2">
                  <c:v>3</c:v>
                </c:pt>
                <c:pt idx="3">
                  <c:v>4</c:v>
                </c:pt>
                <c:pt idx="4">
                  <c:v>5</c:v>
                </c:pt>
                <c:pt idx="5">
                  <c:v>No Answer</c:v>
                </c:pt>
              </c:strCache>
            </c:strRef>
          </c:cat>
          <c:val>
            <c:numRef>
              <c:f>Sheet1!$B$2:$B$7</c:f>
              <c:numCache>
                <c:formatCode>General</c:formatCode>
                <c:ptCount val="6"/>
                <c:pt idx="0">
                  <c:v>0</c:v>
                </c:pt>
                <c:pt idx="1">
                  <c:v>1</c:v>
                </c:pt>
                <c:pt idx="2">
                  <c:v>11</c:v>
                </c:pt>
                <c:pt idx="3">
                  <c:v>92</c:v>
                </c:pt>
                <c:pt idx="4">
                  <c:v>188</c:v>
                </c:pt>
                <c:pt idx="5">
                  <c:v>12</c:v>
                </c:pt>
              </c:numCache>
            </c:numRef>
          </c:val>
          <c:extLst>
            <c:ext xmlns:c16="http://schemas.microsoft.com/office/drawing/2014/chart" uri="{C3380CC4-5D6E-409C-BE32-E72D297353CC}">
              <c16:uniqueId val="{00000000-F577-4435-9849-B7A94DD0C7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_rels/data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_rels/data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794DB-F91C-48D6-8D0D-1AB54BAFB07B}" type="doc">
      <dgm:prSet loTypeId="urn:microsoft.com/office/officeart/2005/8/layout/hList7" loCatId="list" qsTypeId="urn:microsoft.com/office/officeart/2005/8/quickstyle/simple1" qsCatId="simple" csTypeId="urn:microsoft.com/office/officeart/2005/8/colors/colorful2" csCatId="colorful" phldr="1"/>
      <dgm:spPr/>
    </dgm:pt>
    <dgm:pt modelId="{26D1D42D-FF0C-4971-A283-C28E91A733B8}">
      <dgm:prSet phldrT="[Text]"/>
      <dgm:spPr/>
      <dgm:t>
        <a:bodyPr/>
        <a:lstStyle/>
        <a:p>
          <a:endParaRPr lang="en-US" dirty="0"/>
        </a:p>
        <a:p>
          <a:r>
            <a:rPr lang="en-US" dirty="0">
              <a:effectLst>
                <a:outerShdw blurRad="38100" dist="38100" dir="2700000" algn="tl">
                  <a:srgbClr val="000000">
                    <a:alpha val="43137"/>
                  </a:srgbClr>
                </a:outerShdw>
              </a:effectLst>
            </a:rPr>
            <a:t>National Student Training Programme</a:t>
          </a:r>
        </a:p>
      </dgm:t>
    </dgm:pt>
    <dgm:pt modelId="{AE67197C-4C9A-4027-8AAC-78181F62AB89}" type="parTrans" cxnId="{3A23EB7D-EB53-4915-9269-869476D3E7DA}">
      <dgm:prSet/>
      <dgm:spPr/>
      <dgm:t>
        <a:bodyPr/>
        <a:lstStyle/>
        <a:p>
          <a:endParaRPr lang="en-US"/>
        </a:p>
      </dgm:t>
    </dgm:pt>
    <dgm:pt modelId="{8ACB7F62-9D20-4762-83C4-FFEA988BFA6D}" type="sibTrans" cxnId="{3A23EB7D-EB53-4915-9269-869476D3E7DA}">
      <dgm:prSet/>
      <dgm:spPr/>
      <dgm:t>
        <a:bodyPr/>
        <a:lstStyle/>
        <a:p>
          <a:endParaRPr lang="en-US"/>
        </a:p>
      </dgm:t>
    </dgm:pt>
    <dgm:pt modelId="{B746B8AE-1786-4FC8-992F-361AA2B7BFE9}">
      <dgm:prSet phldrT="[Text]"/>
      <dgm:spPr/>
      <dgm:t>
        <a:bodyPr/>
        <a:lstStyle/>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Institutional Analysis Work Stream</a:t>
          </a:r>
        </a:p>
      </dgm:t>
    </dgm:pt>
    <dgm:pt modelId="{97AE0AA8-8BB6-4E57-B0E6-16BF152A464C}" type="parTrans" cxnId="{1D1A7D0E-C973-46FB-BB08-A4E658CFD957}">
      <dgm:prSet/>
      <dgm:spPr/>
      <dgm:t>
        <a:bodyPr/>
        <a:lstStyle/>
        <a:p>
          <a:endParaRPr lang="en-US"/>
        </a:p>
      </dgm:t>
    </dgm:pt>
    <dgm:pt modelId="{1809B592-102B-4A0A-AC99-77BF78EDFCD7}" type="sibTrans" cxnId="{1D1A7D0E-C973-46FB-BB08-A4E658CFD957}">
      <dgm:prSet/>
      <dgm:spPr/>
      <dgm:t>
        <a:bodyPr/>
        <a:lstStyle/>
        <a:p>
          <a:endParaRPr lang="en-US"/>
        </a:p>
      </dgm:t>
    </dgm:pt>
    <dgm:pt modelId="{DD8415D8-A764-4403-BA56-5421080756D9}">
      <dgm:prSet phldrT="[Text]"/>
      <dgm:spPr/>
      <dgm:t>
        <a:bodyPr/>
        <a:lstStyle/>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5 Projects</a:t>
          </a:r>
        </a:p>
      </dgm:t>
    </dgm:pt>
    <dgm:pt modelId="{0E8DF69E-E3D1-466C-A003-AF8009926E74}" type="parTrans" cxnId="{1BD85CCB-53A7-4864-A28C-3C5B26609601}">
      <dgm:prSet/>
      <dgm:spPr/>
      <dgm:t>
        <a:bodyPr/>
        <a:lstStyle/>
        <a:p>
          <a:endParaRPr lang="en-US"/>
        </a:p>
      </dgm:t>
    </dgm:pt>
    <dgm:pt modelId="{4F71AEA9-0FDA-4372-B13D-4A8B7572BA05}" type="sibTrans" cxnId="{1BD85CCB-53A7-4864-A28C-3C5B26609601}">
      <dgm:prSet/>
      <dgm:spPr/>
      <dgm:t>
        <a:bodyPr/>
        <a:lstStyle/>
        <a:p>
          <a:endParaRPr lang="en-US"/>
        </a:p>
      </dgm:t>
    </dgm:pt>
    <dgm:pt modelId="{CFF4AB2E-F271-44EA-854D-71AF0EFCC6C3}" type="pres">
      <dgm:prSet presAssocID="{E96794DB-F91C-48D6-8D0D-1AB54BAFB07B}" presName="Name0" presStyleCnt="0">
        <dgm:presLayoutVars>
          <dgm:dir/>
          <dgm:resizeHandles val="exact"/>
        </dgm:presLayoutVars>
      </dgm:prSet>
      <dgm:spPr/>
    </dgm:pt>
    <dgm:pt modelId="{BE1D7202-8CD0-4264-987A-9559614D3FA8}" type="pres">
      <dgm:prSet presAssocID="{E96794DB-F91C-48D6-8D0D-1AB54BAFB07B}" presName="fgShape" presStyleLbl="fgShp" presStyleIdx="0" presStyleCnt="1" custLinFactNeighborX="-640" custLinFactNeighborY="-3111"/>
      <dgm:spPr>
        <a:solidFill>
          <a:schemeClr val="bg1"/>
        </a:solidFill>
      </dgm:spPr>
    </dgm:pt>
    <dgm:pt modelId="{D529F21D-7EF1-4402-93B6-4AE43ADC5D6B}" type="pres">
      <dgm:prSet presAssocID="{E96794DB-F91C-48D6-8D0D-1AB54BAFB07B}" presName="linComp" presStyleCnt="0"/>
      <dgm:spPr/>
    </dgm:pt>
    <dgm:pt modelId="{F9F840E1-D63A-49D9-9FD0-2BEBC2CE3CEC}" type="pres">
      <dgm:prSet presAssocID="{26D1D42D-FF0C-4971-A283-C28E91A733B8}" presName="compNode" presStyleCnt="0"/>
      <dgm:spPr/>
    </dgm:pt>
    <dgm:pt modelId="{DEDB3F1C-70B0-48E4-B623-E28E5CA8E4AC}" type="pres">
      <dgm:prSet presAssocID="{26D1D42D-FF0C-4971-A283-C28E91A733B8}" presName="bkgdShape" presStyleLbl="node1" presStyleIdx="0" presStyleCnt="3"/>
      <dgm:spPr/>
      <dgm:t>
        <a:bodyPr/>
        <a:lstStyle/>
        <a:p>
          <a:endParaRPr lang="en-US"/>
        </a:p>
      </dgm:t>
    </dgm:pt>
    <dgm:pt modelId="{D88115B1-FE7D-47C4-950E-585ABBAD488A}" type="pres">
      <dgm:prSet presAssocID="{26D1D42D-FF0C-4971-A283-C28E91A733B8}" presName="nodeTx" presStyleLbl="node1" presStyleIdx="0" presStyleCnt="3">
        <dgm:presLayoutVars>
          <dgm:bulletEnabled val="1"/>
        </dgm:presLayoutVars>
      </dgm:prSet>
      <dgm:spPr/>
      <dgm:t>
        <a:bodyPr/>
        <a:lstStyle/>
        <a:p>
          <a:endParaRPr lang="en-US"/>
        </a:p>
      </dgm:t>
    </dgm:pt>
    <dgm:pt modelId="{A6ABAC4C-7EAE-4037-B1D5-FB11801922F3}" type="pres">
      <dgm:prSet presAssocID="{26D1D42D-FF0C-4971-A283-C28E91A733B8}" presName="invisiNode" presStyleLbl="node1" presStyleIdx="0" presStyleCnt="3"/>
      <dgm:spPr/>
    </dgm:pt>
    <dgm:pt modelId="{72A8AD6B-38F1-4178-9F50-D1A254839224}" type="pres">
      <dgm:prSet presAssocID="{26D1D42D-FF0C-4971-A283-C28E91A733B8}" presName="imagNode" presStyleLbl="fgImgPlace1" presStyleIdx="0" presStyleCnt="3" custScaleX="141163" custScaleY="136036" custLinFactNeighborX="1777" custLinFactNeighborY="7108"/>
      <dgm:spPr>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58547" t="-1232" r="-24477" b="-1590"/>
          </a:stretch>
        </a:blipFill>
      </dgm:spPr>
    </dgm:pt>
    <dgm:pt modelId="{E025CF57-6A6B-4CDD-AB0B-FBA1BF37E056}" type="pres">
      <dgm:prSet presAssocID="{8ACB7F62-9D20-4762-83C4-FFEA988BFA6D}" presName="sibTrans" presStyleLbl="sibTrans2D1" presStyleIdx="0" presStyleCnt="0"/>
      <dgm:spPr/>
      <dgm:t>
        <a:bodyPr/>
        <a:lstStyle/>
        <a:p>
          <a:endParaRPr lang="en-US"/>
        </a:p>
      </dgm:t>
    </dgm:pt>
    <dgm:pt modelId="{08ADDD0C-A04E-4726-9AA5-B3BFE58E4BF1}" type="pres">
      <dgm:prSet presAssocID="{B746B8AE-1786-4FC8-992F-361AA2B7BFE9}" presName="compNode" presStyleCnt="0"/>
      <dgm:spPr/>
    </dgm:pt>
    <dgm:pt modelId="{648D2F62-D17A-40AA-85FF-9FF3828A92D4}" type="pres">
      <dgm:prSet presAssocID="{B746B8AE-1786-4FC8-992F-361AA2B7BFE9}" presName="bkgdShape" presStyleLbl="node1" presStyleIdx="1" presStyleCnt="3"/>
      <dgm:spPr/>
      <dgm:t>
        <a:bodyPr/>
        <a:lstStyle/>
        <a:p>
          <a:endParaRPr lang="en-US"/>
        </a:p>
      </dgm:t>
    </dgm:pt>
    <dgm:pt modelId="{262B56CB-4B7C-4548-8C09-35BAC7097BAA}" type="pres">
      <dgm:prSet presAssocID="{B746B8AE-1786-4FC8-992F-361AA2B7BFE9}" presName="nodeTx" presStyleLbl="node1" presStyleIdx="1" presStyleCnt="3">
        <dgm:presLayoutVars>
          <dgm:bulletEnabled val="1"/>
        </dgm:presLayoutVars>
      </dgm:prSet>
      <dgm:spPr/>
      <dgm:t>
        <a:bodyPr/>
        <a:lstStyle/>
        <a:p>
          <a:endParaRPr lang="en-US"/>
        </a:p>
      </dgm:t>
    </dgm:pt>
    <dgm:pt modelId="{F87D0F91-04E0-48B5-B61B-01CD813E8E1B}" type="pres">
      <dgm:prSet presAssocID="{B746B8AE-1786-4FC8-992F-361AA2B7BFE9}" presName="invisiNode" presStyleLbl="node1" presStyleIdx="1" presStyleCnt="3"/>
      <dgm:spPr/>
    </dgm:pt>
    <dgm:pt modelId="{689029B3-0CBC-43C4-9C47-599C57B84BFB}" type="pres">
      <dgm:prSet presAssocID="{B746B8AE-1786-4FC8-992F-361AA2B7BFE9}" presName="imagNode" presStyleLbl="fgImgPlace1" presStyleIdx="1" presStyleCnt="3" custScaleX="138300" custScaleY="132080" custLinFactNeighborX="3554" custLinFactNeighborY="8885"/>
      <dgm:spPr>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52888" t="-6750" r="-39956" b="-1590"/>
          </a:stretch>
        </a:blipFill>
      </dgm:spPr>
    </dgm:pt>
    <dgm:pt modelId="{DB08B490-A4AA-4D41-9FAB-FD6CD0DC017A}" type="pres">
      <dgm:prSet presAssocID="{1809B592-102B-4A0A-AC99-77BF78EDFCD7}" presName="sibTrans" presStyleLbl="sibTrans2D1" presStyleIdx="0" presStyleCnt="0"/>
      <dgm:spPr/>
      <dgm:t>
        <a:bodyPr/>
        <a:lstStyle/>
        <a:p>
          <a:endParaRPr lang="en-US"/>
        </a:p>
      </dgm:t>
    </dgm:pt>
    <dgm:pt modelId="{2294BD56-1237-4E97-934D-03D594E1BBA5}" type="pres">
      <dgm:prSet presAssocID="{DD8415D8-A764-4403-BA56-5421080756D9}" presName="compNode" presStyleCnt="0"/>
      <dgm:spPr/>
    </dgm:pt>
    <dgm:pt modelId="{AFAC7BB4-EBF8-4553-A90C-FFD390F4F7F3}" type="pres">
      <dgm:prSet presAssocID="{DD8415D8-A764-4403-BA56-5421080756D9}" presName="bkgdShape" presStyleLbl="node1" presStyleIdx="2" presStyleCnt="3"/>
      <dgm:spPr/>
      <dgm:t>
        <a:bodyPr/>
        <a:lstStyle/>
        <a:p>
          <a:endParaRPr lang="en-US"/>
        </a:p>
      </dgm:t>
    </dgm:pt>
    <dgm:pt modelId="{B2F01BE7-9A7A-4BAC-AE9F-29674F4FE753}" type="pres">
      <dgm:prSet presAssocID="{DD8415D8-A764-4403-BA56-5421080756D9}" presName="nodeTx" presStyleLbl="node1" presStyleIdx="2" presStyleCnt="3">
        <dgm:presLayoutVars>
          <dgm:bulletEnabled val="1"/>
        </dgm:presLayoutVars>
      </dgm:prSet>
      <dgm:spPr/>
      <dgm:t>
        <a:bodyPr/>
        <a:lstStyle/>
        <a:p>
          <a:endParaRPr lang="en-US"/>
        </a:p>
      </dgm:t>
    </dgm:pt>
    <dgm:pt modelId="{8238DC44-3D92-4AED-B455-24B950E2B76E}" type="pres">
      <dgm:prSet presAssocID="{DD8415D8-A764-4403-BA56-5421080756D9}" presName="invisiNode" presStyleLbl="node1" presStyleIdx="2" presStyleCnt="3"/>
      <dgm:spPr/>
    </dgm:pt>
    <dgm:pt modelId="{7571E8C2-62A7-4BA3-AE4C-35B4E3695AD2}" type="pres">
      <dgm:prSet presAssocID="{DD8415D8-A764-4403-BA56-5421080756D9}" presName="imagNode" presStyleLbl="fgImgPlace1" presStyleIdx="2" presStyleCnt="3" custScaleX="127540" custScaleY="130900" custLinFactNeighborX="5331" custLinFactNeighborY="9477"/>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Lst>
  <dgm:cxnLst>
    <dgm:cxn modelId="{34524E41-6080-4DA9-931E-F156A6ECF398}" type="presOf" srcId="{DD8415D8-A764-4403-BA56-5421080756D9}" destId="{AFAC7BB4-EBF8-4553-A90C-FFD390F4F7F3}" srcOrd="0" destOrd="0" presId="urn:microsoft.com/office/officeart/2005/8/layout/hList7"/>
    <dgm:cxn modelId="{54B4D30C-15E9-4A1C-B12E-0B81E3467B3B}" type="presOf" srcId="{8ACB7F62-9D20-4762-83C4-FFEA988BFA6D}" destId="{E025CF57-6A6B-4CDD-AB0B-FBA1BF37E056}" srcOrd="0" destOrd="0" presId="urn:microsoft.com/office/officeart/2005/8/layout/hList7"/>
    <dgm:cxn modelId="{3A23EB7D-EB53-4915-9269-869476D3E7DA}" srcId="{E96794DB-F91C-48D6-8D0D-1AB54BAFB07B}" destId="{26D1D42D-FF0C-4971-A283-C28E91A733B8}" srcOrd="0" destOrd="0" parTransId="{AE67197C-4C9A-4027-8AAC-78181F62AB89}" sibTransId="{8ACB7F62-9D20-4762-83C4-FFEA988BFA6D}"/>
    <dgm:cxn modelId="{351E5355-1140-46EE-85A3-7422F4855C9B}" type="presOf" srcId="{DD8415D8-A764-4403-BA56-5421080756D9}" destId="{B2F01BE7-9A7A-4BAC-AE9F-29674F4FE753}" srcOrd="1" destOrd="0" presId="urn:microsoft.com/office/officeart/2005/8/layout/hList7"/>
    <dgm:cxn modelId="{38E65A4A-D823-46F1-9DE5-393A60A6F060}" type="presOf" srcId="{B746B8AE-1786-4FC8-992F-361AA2B7BFE9}" destId="{648D2F62-D17A-40AA-85FF-9FF3828A92D4}" srcOrd="0" destOrd="0" presId="urn:microsoft.com/office/officeart/2005/8/layout/hList7"/>
    <dgm:cxn modelId="{C3BED5F0-989B-4428-9FCF-727A455E8AB2}" type="presOf" srcId="{E96794DB-F91C-48D6-8D0D-1AB54BAFB07B}" destId="{CFF4AB2E-F271-44EA-854D-71AF0EFCC6C3}" srcOrd="0" destOrd="0" presId="urn:microsoft.com/office/officeart/2005/8/layout/hList7"/>
    <dgm:cxn modelId="{265A48A4-5FB4-421A-A22F-F510E6CBC92E}" type="presOf" srcId="{1809B592-102B-4A0A-AC99-77BF78EDFCD7}" destId="{DB08B490-A4AA-4D41-9FAB-FD6CD0DC017A}" srcOrd="0" destOrd="0" presId="urn:microsoft.com/office/officeart/2005/8/layout/hList7"/>
    <dgm:cxn modelId="{823D86B3-DC2A-4A08-A792-9E8934A1529D}" type="presOf" srcId="{26D1D42D-FF0C-4971-A283-C28E91A733B8}" destId="{D88115B1-FE7D-47C4-950E-585ABBAD488A}" srcOrd="1" destOrd="0" presId="urn:microsoft.com/office/officeart/2005/8/layout/hList7"/>
    <dgm:cxn modelId="{CE22106B-91F9-4CF9-81C9-9A01A41F79E3}" type="presOf" srcId="{B746B8AE-1786-4FC8-992F-361AA2B7BFE9}" destId="{262B56CB-4B7C-4548-8C09-35BAC7097BAA}" srcOrd="1" destOrd="0" presId="urn:microsoft.com/office/officeart/2005/8/layout/hList7"/>
    <dgm:cxn modelId="{1D1A7D0E-C973-46FB-BB08-A4E658CFD957}" srcId="{E96794DB-F91C-48D6-8D0D-1AB54BAFB07B}" destId="{B746B8AE-1786-4FC8-992F-361AA2B7BFE9}" srcOrd="1" destOrd="0" parTransId="{97AE0AA8-8BB6-4E57-B0E6-16BF152A464C}" sibTransId="{1809B592-102B-4A0A-AC99-77BF78EDFCD7}"/>
    <dgm:cxn modelId="{1BD85CCB-53A7-4864-A28C-3C5B26609601}" srcId="{E96794DB-F91C-48D6-8D0D-1AB54BAFB07B}" destId="{DD8415D8-A764-4403-BA56-5421080756D9}" srcOrd="2" destOrd="0" parTransId="{0E8DF69E-E3D1-466C-A003-AF8009926E74}" sibTransId="{4F71AEA9-0FDA-4372-B13D-4A8B7572BA05}"/>
    <dgm:cxn modelId="{5A20B55B-A1A1-415B-90CA-FEF9C04953B2}" type="presOf" srcId="{26D1D42D-FF0C-4971-A283-C28E91A733B8}" destId="{DEDB3F1C-70B0-48E4-B623-E28E5CA8E4AC}" srcOrd="0" destOrd="0" presId="urn:microsoft.com/office/officeart/2005/8/layout/hList7"/>
    <dgm:cxn modelId="{1FD2FAE3-462D-4EFA-BCF9-AC9B0CE79A9A}" type="presParOf" srcId="{CFF4AB2E-F271-44EA-854D-71AF0EFCC6C3}" destId="{BE1D7202-8CD0-4264-987A-9559614D3FA8}" srcOrd="0" destOrd="0" presId="urn:microsoft.com/office/officeart/2005/8/layout/hList7"/>
    <dgm:cxn modelId="{5B9F866C-8994-4282-8BA2-4EBC4E2ADC0E}" type="presParOf" srcId="{CFF4AB2E-F271-44EA-854D-71AF0EFCC6C3}" destId="{D529F21D-7EF1-4402-93B6-4AE43ADC5D6B}" srcOrd="1" destOrd="0" presId="urn:microsoft.com/office/officeart/2005/8/layout/hList7"/>
    <dgm:cxn modelId="{7E85B8E1-BC0D-41E6-85A1-30B22A845C56}" type="presParOf" srcId="{D529F21D-7EF1-4402-93B6-4AE43ADC5D6B}" destId="{F9F840E1-D63A-49D9-9FD0-2BEBC2CE3CEC}" srcOrd="0" destOrd="0" presId="urn:microsoft.com/office/officeart/2005/8/layout/hList7"/>
    <dgm:cxn modelId="{A8190DC7-D6EA-41B2-A90E-8A4B79B453BD}" type="presParOf" srcId="{F9F840E1-D63A-49D9-9FD0-2BEBC2CE3CEC}" destId="{DEDB3F1C-70B0-48E4-B623-E28E5CA8E4AC}" srcOrd="0" destOrd="0" presId="urn:microsoft.com/office/officeart/2005/8/layout/hList7"/>
    <dgm:cxn modelId="{5315DFFE-E605-44A0-B97A-FEE87C81BC9D}" type="presParOf" srcId="{F9F840E1-D63A-49D9-9FD0-2BEBC2CE3CEC}" destId="{D88115B1-FE7D-47C4-950E-585ABBAD488A}" srcOrd="1" destOrd="0" presId="urn:microsoft.com/office/officeart/2005/8/layout/hList7"/>
    <dgm:cxn modelId="{60E4B2A4-1C1B-4D36-878D-A7FDA8E3D495}" type="presParOf" srcId="{F9F840E1-D63A-49D9-9FD0-2BEBC2CE3CEC}" destId="{A6ABAC4C-7EAE-4037-B1D5-FB11801922F3}" srcOrd="2" destOrd="0" presId="urn:microsoft.com/office/officeart/2005/8/layout/hList7"/>
    <dgm:cxn modelId="{59A748CF-CCA5-4DF5-84B3-93086B8D22FB}" type="presParOf" srcId="{F9F840E1-D63A-49D9-9FD0-2BEBC2CE3CEC}" destId="{72A8AD6B-38F1-4178-9F50-D1A254839224}" srcOrd="3" destOrd="0" presId="urn:microsoft.com/office/officeart/2005/8/layout/hList7"/>
    <dgm:cxn modelId="{5A0C7CB7-7781-46C0-88D0-EBB3FD714D09}" type="presParOf" srcId="{D529F21D-7EF1-4402-93B6-4AE43ADC5D6B}" destId="{E025CF57-6A6B-4CDD-AB0B-FBA1BF37E056}" srcOrd="1" destOrd="0" presId="urn:microsoft.com/office/officeart/2005/8/layout/hList7"/>
    <dgm:cxn modelId="{1A0107CB-7DD0-4249-8F26-2DAB25101379}" type="presParOf" srcId="{D529F21D-7EF1-4402-93B6-4AE43ADC5D6B}" destId="{08ADDD0C-A04E-4726-9AA5-B3BFE58E4BF1}" srcOrd="2" destOrd="0" presId="urn:microsoft.com/office/officeart/2005/8/layout/hList7"/>
    <dgm:cxn modelId="{C18C5CAF-FECE-4A3B-A9FA-EFFA130DE8C3}" type="presParOf" srcId="{08ADDD0C-A04E-4726-9AA5-B3BFE58E4BF1}" destId="{648D2F62-D17A-40AA-85FF-9FF3828A92D4}" srcOrd="0" destOrd="0" presId="urn:microsoft.com/office/officeart/2005/8/layout/hList7"/>
    <dgm:cxn modelId="{65923F34-7FEC-4728-A703-D04E31643BAC}" type="presParOf" srcId="{08ADDD0C-A04E-4726-9AA5-B3BFE58E4BF1}" destId="{262B56CB-4B7C-4548-8C09-35BAC7097BAA}" srcOrd="1" destOrd="0" presId="urn:microsoft.com/office/officeart/2005/8/layout/hList7"/>
    <dgm:cxn modelId="{0A927D71-DC39-411E-882C-AAA43FF54478}" type="presParOf" srcId="{08ADDD0C-A04E-4726-9AA5-B3BFE58E4BF1}" destId="{F87D0F91-04E0-48B5-B61B-01CD813E8E1B}" srcOrd="2" destOrd="0" presId="urn:microsoft.com/office/officeart/2005/8/layout/hList7"/>
    <dgm:cxn modelId="{0A503705-962E-4BC5-A4A2-FEEADEA3EB9C}" type="presParOf" srcId="{08ADDD0C-A04E-4726-9AA5-B3BFE58E4BF1}" destId="{689029B3-0CBC-43C4-9C47-599C57B84BFB}" srcOrd="3" destOrd="0" presId="urn:microsoft.com/office/officeart/2005/8/layout/hList7"/>
    <dgm:cxn modelId="{4CF990D3-40DE-42BE-BC89-0B3E93268474}" type="presParOf" srcId="{D529F21D-7EF1-4402-93B6-4AE43ADC5D6B}" destId="{DB08B490-A4AA-4D41-9FAB-FD6CD0DC017A}" srcOrd="3" destOrd="0" presId="urn:microsoft.com/office/officeart/2005/8/layout/hList7"/>
    <dgm:cxn modelId="{D95BA78C-0816-477A-A455-4CE22BC4D56E}" type="presParOf" srcId="{D529F21D-7EF1-4402-93B6-4AE43ADC5D6B}" destId="{2294BD56-1237-4E97-934D-03D594E1BBA5}" srcOrd="4" destOrd="0" presId="urn:microsoft.com/office/officeart/2005/8/layout/hList7"/>
    <dgm:cxn modelId="{29D4CA0C-12B9-4099-B4DA-880E61F16CC9}" type="presParOf" srcId="{2294BD56-1237-4E97-934D-03D594E1BBA5}" destId="{AFAC7BB4-EBF8-4553-A90C-FFD390F4F7F3}" srcOrd="0" destOrd="0" presId="urn:microsoft.com/office/officeart/2005/8/layout/hList7"/>
    <dgm:cxn modelId="{C9EEEBA6-3704-44ED-B6A8-92C855CDE655}" type="presParOf" srcId="{2294BD56-1237-4E97-934D-03D594E1BBA5}" destId="{B2F01BE7-9A7A-4BAC-AE9F-29674F4FE753}" srcOrd="1" destOrd="0" presId="urn:microsoft.com/office/officeart/2005/8/layout/hList7"/>
    <dgm:cxn modelId="{178A4728-2DFD-47B9-97DA-5D85E8B5EB8F}" type="presParOf" srcId="{2294BD56-1237-4E97-934D-03D594E1BBA5}" destId="{8238DC44-3D92-4AED-B455-24B950E2B76E}" srcOrd="2" destOrd="0" presId="urn:microsoft.com/office/officeart/2005/8/layout/hList7"/>
    <dgm:cxn modelId="{2A53C465-E71C-4633-BCE0-A24744E9E5EC}" type="presParOf" srcId="{2294BD56-1237-4E97-934D-03D594E1BBA5}" destId="{7571E8C2-62A7-4BA3-AE4C-35B4E3695AD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BA4B90-212B-40A1-A16A-5FBE3F3E1E2E}" type="doc">
      <dgm:prSet loTypeId="urn:microsoft.com/office/officeart/2005/8/layout/chevron2" loCatId="process" qsTypeId="urn:microsoft.com/office/officeart/2005/8/quickstyle/simple5" qsCatId="simple" csTypeId="urn:microsoft.com/office/officeart/2005/8/colors/accent2_2" csCatId="accent2" phldr="1"/>
      <dgm:spPr/>
      <dgm:t>
        <a:bodyPr/>
        <a:lstStyle/>
        <a:p>
          <a:endParaRPr lang="en-US"/>
        </a:p>
      </dgm:t>
    </dgm:pt>
    <dgm:pt modelId="{148C6B12-9DA0-444B-A4BB-80AC4EE8A3A1}">
      <dgm:prSet phldrT="[Text]"/>
      <dgm:spPr/>
      <dgm:t>
        <a:bodyPr/>
        <a:lstStyle/>
        <a:p>
          <a:r>
            <a:rPr lang="en-US" dirty="0"/>
            <a:t>Mar-May</a:t>
          </a:r>
        </a:p>
      </dgm:t>
    </dgm:pt>
    <dgm:pt modelId="{51CC81A0-0063-406B-8EB4-01EC42304BDC}" type="parTrans" cxnId="{860F14B2-F551-4932-AF97-49A1F9580C8D}">
      <dgm:prSet/>
      <dgm:spPr/>
      <dgm:t>
        <a:bodyPr/>
        <a:lstStyle/>
        <a:p>
          <a:endParaRPr lang="en-US"/>
        </a:p>
      </dgm:t>
    </dgm:pt>
    <dgm:pt modelId="{1263C700-1656-40F6-B9FB-B7E579E28F7B}" type="sibTrans" cxnId="{860F14B2-F551-4932-AF97-49A1F9580C8D}">
      <dgm:prSet/>
      <dgm:spPr/>
      <dgm:t>
        <a:bodyPr/>
        <a:lstStyle/>
        <a:p>
          <a:endParaRPr lang="en-US"/>
        </a:p>
      </dgm:t>
    </dgm:pt>
    <dgm:pt modelId="{1B968D7D-C963-4286-B6CF-BD10526CA019}">
      <dgm:prSet phldrT="[Text]" custT="1"/>
      <dgm:spPr/>
      <dgm:t>
        <a:bodyPr/>
        <a:lstStyle/>
        <a:p>
          <a:r>
            <a:rPr lang="en-US" sz="1400" dirty="0">
              <a:latin typeface="Corbel" panose="020B0503020204020204" pitchFamily="34" charset="0"/>
            </a:rPr>
            <a:t>Pilot HEIs selected</a:t>
          </a:r>
        </a:p>
      </dgm:t>
    </dgm:pt>
    <dgm:pt modelId="{FA12BAE3-376C-4F37-892F-EBF63A59179B}" type="parTrans" cxnId="{837FC3AA-4216-42D9-BE53-D25325F32715}">
      <dgm:prSet/>
      <dgm:spPr/>
      <dgm:t>
        <a:bodyPr/>
        <a:lstStyle/>
        <a:p>
          <a:endParaRPr lang="en-US"/>
        </a:p>
      </dgm:t>
    </dgm:pt>
    <dgm:pt modelId="{2FB35DE3-9D61-4D3E-883B-5A4C321CED77}" type="sibTrans" cxnId="{837FC3AA-4216-42D9-BE53-D25325F32715}">
      <dgm:prSet/>
      <dgm:spPr/>
      <dgm:t>
        <a:bodyPr/>
        <a:lstStyle/>
        <a:p>
          <a:endParaRPr lang="en-US"/>
        </a:p>
      </dgm:t>
    </dgm:pt>
    <dgm:pt modelId="{6C80F023-8E63-48AD-9D0D-D26C5000EE81}">
      <dgm:prSet phldrT="[Text]" custT="1"/>
      <dgm:spPr/>
      <dgm:t>
        <a:bodyPr/>
        <a:lstStyle/>
        <a:p>
          <a:r>
            <a:rPr lang="en-US" sz="1400" dirty="0">
              <a:latin typeface="Corbel" panose="020B0503020204020204" pitchFamily="34" charset="0"/>
            </a:rPr>
            <a:t>First meeting of the National Working Group – May 17th</a:t>
          </a:r>
        </a:p>
      </dgm:t>
    </dgm:pt>
    <dgm:pt modelId="{B448371F-CBE8-4D94-92D4-76B2D29A09FF}" type="parTrans" cxnId="{5A2B7829-4C2D-47CE-A7D3-0DA680846729}">
      <dgm:prSet/>
      <dgm:spPr/>
      <dgm:t>
        <a:bodyPr/>
        <a:lstStyle/>
        <a:p>
          <a:endParaRPr lang="en-US"/>
        </a:p>
      </dgm:t>
    </dgm:pt>
    <dgm:pt modelId="{F7691054-BF88-4E32-9A46-63558BC37062}" type="sibTrans" cxnId="{5A2B7829-4C2D-47CE-A7D3-0DA680846729}">
      <dgm:prSet/>
      <dgm:spPr/>
      <dgm:t>
        <a:bodyPr/>
        <a:lstStyle/>
        <a:p>
          <a:endParaRPr lang="en-US"/>
        </a:p>
      </dgm:t>
    </dgm:pt>
    <dgm:pt modelId="{7EA1BB22-AF1B-4FA8-8361-60D4ADBA6D16}">
      <dgm:prSet phldrT="[Text]"/>
      <dgm:spPr/>
      <dgm:t>
        <a:bodyPr/>
        <a:lstStyle/>
        <a:p>
          <a:r>
            <a:rPr lang="en-US" dirty="0"/>
            <a:t>Jun-Oct</a:t>
          </a:r>
        </a:p>
      </dgm:t>
    </dgm:pt>
    <dgm:pt modelId="{ACDD31A7-C188-4530-85BF-A9CEA2D41039}" type="parTrans" cxnId="{87172771-46AE-4B54-90C9-6E0FF7817080}">
      <dgm:prSet/>
      <dgm:spPr/>
      <dgm:t>
        <a:bodyPr/>
        <a:lstStyle/>
        <a:p>
          <a:endParaRPr lang="en-US"/>
        </a:p>
      </dgm:t>
    </dgm:pt>
    <dgm:pt modelId="{1FD43313-446C-4D9A-B2E3-6ED8776384A0}" type="sibTrans" cxnId="{87172771-46AE-4B54-90C9-6E0FF7817080}">
      <dgm:prSet/>
      <dgm:spPr/>
      <dgm:t>
        <a:bodyPr/>
        <a:lstStyle/>
        <a:p>
          <a:endParaRPr lang="en-US"/>
        </a:p>
      </dgm:t>
    </dgm:pt>
    <dgm:pt modelId="{C68C7BB9-57F2-4E56-9567-3FCBEAA19EA4}">
      <dgm:prSet phldrT="[Text]" custT="1"/>
      <dgm:spPr/>
      <dgm:t>
        <a:bodyPr/>
        <a:lstStyle/>
        <a:p>
          <a:r>
            <a:rPr lang="en-US" sz="1400" dirty="0">
              <a:latin typeface="Corbel" panose="020B0503020204020204" pitchFamily="34" charset="0"/>
            </a:rPr>
            <a:t>Students’ Union Training sessions on Student Engagement and Class Reps</a:t>
          </a:r>
        </a:p>
      </dgm:t>
    </dgm:pt>
    <dgm:pt modelId="{32BD03C8-2751-4B1A-85CD-DA97096E67D8}" type="parTrans" cxnId="{C57EC320-8D18-4E66-839B-52DE26AA416B}">
      <dgm:prSet/>
      <dgm:spPr/>
      <dgm:t>
        <a:bodyPr/>
        <a:lstStyle/>
        <a:p>
          <a:endParaRPr lang="en-US"/>
        </a:p>
      </dgm:t>
    </dgm:pt>
    <dgm:pt modelId="{D5A15866-ECD0-4DD8-88BB-1BC61244417D}" type="sibTrans" cxnId="{C57EC320-8D18-4E66-839B-52DE26AA416B}">
      <dgm:prSet/>
      <dgm:spPr/>
      <dgm:t>
        <a:bodyPr/>
        <a:lstStyle/>
        <a:p>
          <a:endParaRPr lang="en-US"/>
        </a:p>
      </dgm:t>
    </dgm:pt>
    <dgm:pt modelId="{2B4D2D88-4B21-4F08-92FC-B661BAFC5D8A}">
      <dgm:prSet phldrT="[Text]" custT="1"/>
      <dgm:spPr/>
      <dgm:t>
        <a:bodyPr/>
        <a:lstStyle/>
        <a:p>
          <a:r>
            <a:rPr lang="en-US" sz="1400" dirty="0">
              <a:latin typeface="Corbel" panose="020B0503020204020204" pitchFamily="34" charset="0"/>
            </a:rPr>
            <a:t>Student Trainers attend sparqs residential training</a:t>
          </a:r>
        </a:p>
      </dgm:t>
    </dgm:pt>
    <dgm:pt modelId="{C859DD49-7CCE-437D-982F-D76695223F52}" type="parTrans" cxnId="{7A974053-8447-4A87-9E39-2707FFDA6508}">
      <dgm:prSet/>
      <dgm:spPr/>
      <dgm:t>
        <a:bodyPr/>
        <a:lstStyle/>
        <a:p>
          <a:endParaRPr lang="en-US"/>
        </a:p>
      </dgm:t>
    </dgm:pt>
    <dgm:pt modelId="{E80F22B3-37C8-45B9-88D6-41D33EE5D86C}" type="sibTrans" cxnId="{7A974053-8447-4A87-9E39-2707FFDA6508}">
      <dgm:prSet/>
      <dgm:spPr/>
      <dgm:t>
        <a:bodyPr/>
        <a:lstStyle/>
        <a:p>
          <a:endParaRPr lang="en-US"/>
        </a:p>
      </dgm:t>
    </dgm:pt>
    <dgm:pt modelId="{2B177C61-18E1-4F0F-958A-4A261285ACB7}">
      <dgm:prSet phldrT="[Text]"/>
      <dgm:spPr/>
      <dgm:t>
        <a:bodyPr/>
        <a:lstStyle/>
        <a:p>
          <a:r>
            <a:rPr lang="en-US" dirty="0"/>
            <a:t>Oct - Dec</a:t>
          </a:r>
        </a:p>
      </dgm:t>
    </dgm:pt>
    <dgm:pt modelId="{C13B8DCB-26A7-4639-8ECC-9C0D04402E33}" type="parTrans" cxnId="{1D58535C-B4E3-4B23-807C-05713F2DBFD9}">
      <dgm:prSet/>
      <dgm:spPr/>
      <dgm:t>
        <a:bodyPr/>
        <a:lstStyle/>
        <a:p>
          <a:endParaRPr lang="en-US"/>
        </a:p>
      </dgm:t>
    </dgm:pt>
    <dgm:pt modelId="{CE253308-7C4D-4E76-BC3E-D337E34F8021}" type="sibTrans" cxnId="{1D58535C-B4E3-4B23-807C-05713F2DBFD9}">
      <dgm:prSet/>
      <dgm:spPr/>
      <dgm:t>
        <a:bodyPr/>
        <a:lstStyle/>
        <a:p>
          <a:endParaRPr lang="en-US"/>
        </a:p>
      </dgm:t>
    </dgm:pt>
    <dgm:pt modelId="{1590B445-0D86-4EA9-A3D4-F7EF855EC423}">
      <dgm:prSet phldrT="[Text]" custT="1"/>
      <dgm:spPr/>
      <dgm:t>
        <a:bodyPr/>
        <a:lstStyle/>
        <a:p>
          <a:r>
            <a:rPr lang="en-US" sz="1400" dirty="0">
              <a:latin typeface="Corbel" panose="020B0503020204020204" pitchFamily="34" charset="0"/>
            </a:rPr>
            <a:t>Class Rep Training Programme Delivered </a:t>
          </a:r>
        </a:p>
      </dgm:t>
    </dgm:pt>
    <dgm:pt modelId="{0C6F5433-0E40-4478-9212-735516A14CEC}" type="parTrans" cxnId="{A5ED5C2B-7A62-4E13-9DE7-64640F7625C9}">
      <dgm:prSet/>
      <dgm:spPr/>
      <dgm:t>
        <a:bodyPr/>
        <a:lstStyle/>
        <a:p>
          <a:endParaRPr lang="en-US"/>
        </a:p>
      </dgm:t>
    </dgm:pt>
    <dgm:pt modelId="{48AAFF73-E133-45E3-B75D-6797770D2BB5}" type="sibTrans" cxnId="{A5ED5C2B-7A62-4E13-9DE7-64640F7625C9}">
      <dgm:prSet/>
      <dgm:spPr/>
      <dgm:t>
        <a:bodyPr/>
        <a:lstStyle/>
        <a:p>
          <a:endParaRPr lang="en-US"/>
        </a:p>
      </dgm:t>
    </dgm:pt>
    <dgm:pt modelId="{4CCBA2F4-5251-4ADD-BF3A-3F8C540E5A18}">
      <dgm:prSet phldrT="[Text]" custT="1"/>
      <dgm:spPr/>
      <dgm:t>
        <a:bodyPr/>
        <a:lstStyle/>
        <a:p>
          <a:r>
            <a:rPr lang="en-US" sz="1400" dirty="0">
              <a:latin typeface="Corbel" panose="020B0503020204020204" pitchFamily="34" charset="0"/>
            </a:rPr>
            <a:t>Institutional Analysis Sessions begin </a:t>
          </a:r>
        </a:p>
      </dgm:t>
    </dgm:pt>
    <dgm:pt modelId="{617A2827-AF9D-434A-8951-297B8831CFD9}" type="parTrans" cxnId="{F8B15295-C2BE-41D5-8F51-40AE700DF79C}">
      <dgm:prSet/>
      <dgm:spPr/>
      <dgm:t>
        <a:bodyPr/>
        <a:lstStyle/>
        <a:p>
          <a:endParaRPr lang="en-US"/>
        </a:p>
      </dgm:t>
    </dgm:pt>
    <dgm:pt modelId="{FBB98124-F9B3-47BE-A417-39184DB9169D}" type="sibTrans" cxnId="{F8B15295-C2BE-41D5-8F51-40AE700DF79C}">
      <dgm:prSet/>
      <dgm:spPr/>
      <dgm:t>
        <a:bodyPr/>
        <a:lstStyle/>
        <a:p>
          <a:endParaRPr lang="en-US"/>
        </a:p>
      </dgm:t>
    </dgm:pt>
    <dgm:pt modelId="{F2664042-5D77-4861-A101-74E10E2E4AE9}">
      <dgm:prSet phldrT="[Text]" custT="1"/>
      <dgm:spPr/>
      <dgm:t>
        <a:bodyPr/>
        <a:lstStyle/>
        <a:p>
          <a:r>
            <a:rPr lang="en-US" sz="1400" dirty="0">
              <a:latin typeface="Corbel" panose="020B0503020204020204" pitchFamily="34" charset="0"/>
            </a:rPr>
            <a:t>Programme Launched in April</a:t>
          </a:r>
        </a:p>
      </dgm:t>
    </dgm:pt>
    <dgm:pt modelId="{14B7DCB9-1929-4B46-8D1D-AC0AF0D7E61B}" type="parTrans" cxnId="{599EAD8A-7082-447D-980E-C3B571E5D205}">
      <dgm:prSet/>
      <dgm:spPr/>
      <dgm:t>
        <a:bodyPr/>
        <a:lstStyle/>
        <a:p>
          <a:endParaRPr lang="en-US"/>
        </a:p>
      </dgm:t>
    </dgm:pt>
    <dgm:pt modelId="{51044838-418B-4E4F-9DA2-8146175FCC1B}" type="sibTrans" cxnId="{599EAD8A-7082-447D-980E-C3B571E5D205}">
      <dgm:prSet/>
      <dgm:spPr/>
      <dgm:t>
        <a:bodyPr/>
        <a:lstStyle/>
        <a:p>
          <a:endParaRPr lang="en-US"/>
        </a:p>
      </dgm:t>
    </dgm:pt>
    <dgm:pt modelId="{86FD1656-3BE5-43E8-8D5F-7183CAD748A9}">
      <dgm:prSet phldrT="[Text]" custT="1"/>
      <dgm:spPr/>
      <dgm:t>
        <a:bodyPr/>
        <a:lstStyle/>
        <a:p>
          <a:r>
            <a:rPr lang="en-US" sz="1400" dirty="0">
              <a:latin typeface="Corbel" panose="020B0503020204020204" pitchFamily="34" charset="0"/>
            </a:rPr>
            <a:t>Student trainers recruited</a:t>
          </a:r>
        </a:p>
      </dgm:t>
    </dgm:pt>
    <dgm:pt modelId="{F4B30739-2B66-43D7-9E31-4C8F5F8A303D}" type="parTrans" cxnId="{ECF2CAEC-2B88-4935-A298-5622790C6C25}">
      <dgm:prSet/>
      <dgm:spPr/>
      <dgm:t>
        <a:bodyPr/>
        <a:lstStyle/>
        <a:p>
          <a:endParaRPr lang="en-US"/>
        </a:p>
      </dgm:t>
    </dgm:pt>
    <dgm:pt modelId="{BB123482-4653-4032-A087-F7C1AFB22586}" type="sibTrans" cxnId="{ECF2CAEC-2B88-4935-A298-5622790C6C25}">
      <dgm:prSet/>
      <dgm:spPr/>
      <dgm:t>
        <a:bodyPr/>
        <a:lstStyle/>
        <a:p>
          <a:endParaRPr lang="en-US"/>
        </a:p>
      </dgm:t>
    </dgm:pt>
    <dgm:pt modelId="{BC066768-F434-4621-9870-731C5D4D4F3F}">
      <dgm:prSet phldrT="[Text]" custT="1"/>
      <dgm:spPr/>
      <dgm:t>
        <a:bodyPr/>
        <a:lstStyle/>
        <a:p>
          <a:r>
            <a:rPr lang="en-US" sz="1400" dirty="0">
              <a:latin typeface="Corbel" panose="020B0503020204020204" pitchFamily="34" charset="0"/>
            </a:rPr>
            <a:t>Second meeting of the National Working Group Meeting – Nov 10th</a:t>
          </a:r>
        </a:p>
      </dgm:t>
    </dgm:pt>
    <dgm:pt modelId="{CE5D0BB1-FCB5-4870-A56F-366B54DB0F67}" type="parTrans" cxnId="{AEE16212-3448-47A6-A1AE-35D176D51251}">
      <dgm:prSet/>
      <dgm:spPr/>
      <dgm:t>
        <a:bodyPr/>
        <a:lstStyle/>
        <a:p>
          <a:endParaRPr lang="en-US"/>
        </a:p>
      </dgm:t>
    </dgm:pt>
    <dgm:pt modelId="{C3EE363F-EE9B-42D7-89A2-996042E24A10}" type="sibTrans" cxnId="{AEE16212-3448-47A6-A1AE-35D176D51251}">
      <dgm:prSet/>
      <dgm:spPr/>
      <dgm:t>
        <a:bodyPr/>
        <a:lstStyle/>
        <a:p>
          <a:endParaRPr lang="en-US"/>
        </a:p>
      </dgm:t>
    </dgm:pt>
    <dgm:pt modelId="{A27C582B-C811-4433-B513-DCE3FAF5A1E3}">
      <dgm:prSet phldrT="[Text]" custT="1"/>
      <dgm:spPr/>
      <dgm:t>
        <a:bodyPr/>
        <a:lstStyle/>
        <a:p>
          <a:r>
            <a:rPr lang="en-US" sz="1400" dirty="0">
              <a:latin typeface="Corbel" panose="020B0503020204020204" pitchFamily="34" charset="0"/>
            </a:rPr>
            <a:t>National Event for Students’ Union Officers Nov 3rd</a:t>
          </a:r>
        </a:p>
      </dgm:t>
    </dgm:pt>
    <dgm:pt modelId="{D703F69F-5642-42AC-B921-3C80DD428ECA}" type="parTrans" cxnId="{B29E8370-BA69-4670-85CD-DC379665620D}">
      <dgm:prSet/>
      <dgm:spPr/>
      <dgm:t>
        <a:bodyPr/>
        <a:lstStyle/>
        <a:p>
          <a:endParaRPr lang="en-US"/>
        </a:p>
      </dgm:t>
    </dgm:pt>
    <dgm:pt modelId="{121BFCE5-48AD-4CE4-8592-3F52A2C69B67}" type="sibTrans" cxnId="{B29E8370-BA69-4670-85CD-DC379665620D}">
      <dgm:prSet/>
      <dgm:spPr/>
      <dgm:t>
        <a:bodyPr/>
        <a:lstStyle/>
        <a:p>
          <a:endParaRPr lang="en-US"/>
        </a:p>
      </dgm:t>
    </dgm:pt>
    <dgm:pt modelId="{813932E8-0D25-42BD-8C92-2308F00932EC}">
      <dgm:prSet phldrT="[Text]" custT="1"/>
      <dgm:spPr/>
      <dgm:t>
        <a:bodyPr/>
        <a:lstStyle/>
        <a:p>
          <a:r>
            <a:rPr lang="en-US" sz="1400" dirty="0">
              <a:latin typeface="Corbel" panose="020B0503020204020204" pitchFamily="34" charset="0"/>
            </a:rPr>
            <a:t>Class Rep Training Programme designed </a:t>
          </a:r>
        </a:p>
      </dgm:t>
    </dgm:pt>
    <dgm:pt modelId="{09ECF691-393C-4198-9E5E-F64C8A8AA38A}" type="parTrans" cxnId="{ADD9CB2B-AA9B-4413-AFA8-946186153486}">
      <dgm:prSet/>
      <dgm:spPr/>
      <dgm:t>
        <a:bodyPr/>
        <a:lstStyle/>
        <a:p>
          <a:endParaRPr lang="en-US"/>
        </a:p>
      </dgm:t>
    </dgm:pt>
    <dgm:pt modelId="{D1AC069B-9A56-46AE-9B05-D4627E630365}" type="sibTrans" cxnId="{ADD9CB2B-AA9B-4413-AFA8-946186153486}">
      <dgm:prSet/>
      <dgm:spPr/>
      <dgm:t>
        <a:bodyPr/>
        <a:lstStyle/>
        <a:p>
          <a:endParaRPr lang="en-US"/>
        </a:p>
      </dgm:t>
    </dgm:pt>
    <dgm:pt modelId="{094AAEBE-BA36-479F-AEBE-FEB3E7C235F1}">
      <dgm:prSet/>
      <dgm:spPr/>
      <dgm:t>
        <a:bodyPr/>
        <a:lstStyle/>
        <a:p>
          <a:r>
            <a:rPr lang="en-US" dirty="0"/>
            <a:t>Dec - Mar</a:t>
          </a:r>
        </a:p>
      </dgm:t>
    </dgm:pt>
    <dgm:pt modelId="{F8A95D30-92DB-4B71-A1AE-936C525987BB}" type="parTrans" cxnId="{B218D148-CF4E-4031-B727-6634A80F74E9}">
      <dgm:prSet/>
      <dgm:spPr/>
      <dgm:t>
        <a:bodyPr/>
        <a:lstStyle/>
        <a:p>
          <a:endParaRPr lang="en-US"/>
        </a:p>
      </dgm:t>
    </dgm:pt>
    <dgm:pt modelId="{644F40DB-0F9C-4903-9524-A0076794D819}" type="sibTrans" cxnId="{B218D148-CF4E-4031-B727-6634A80F74E9}">
      <dgm:prSet/>
      <dgm:spPr/>
      <dgm:t>
        <a:bodyPr/>
        <a:lstStyle/>
        <a:p>
          <a:endParaRPr lang="en-US"/>
        </a:p>
      </dgm:t>
    </dgm:pt>
    <dgm:pt modelId="{619C182C-AE6D-4039-81D7-6D922DFC2C19}">
      <dgm:prSet custT="1"/>
      <dgm:spPr/>
      <dgm:t>
        <a:bodyPr/>
        <a:lstStyle/>
        <a:p>
          <a:r>
            <a:rPr lang="en-US" sz="1400" dirty="0">
              <a:latin typeface="Corbel" panose="020B0503020204020204" pitchFamily="34" charset="0"/>
            </a:rPr>
            <a:t>Completion of the Institutional Analysis events</a:t>
          </a:r>
        </a:p>
      </dgm:t>
    </dgm:pt>
    <dgm:pt modelId="{61587D37-DA0B-4067-8A09-49238C92161D}" type="parTrans" cxnId="{7C22FBEF-8B5F-4380-A73D-D25AAEF1A5E2}">
      <dgm:prSet/>
      <dgm:spPr/>
      <dgm:t>
        <a:bodyPr/>
        <a:lstStyle/>
        <a:p>
          <a:endParaRPr lang="en-US"/>
        </a:p>
      </dgm:t>
    </dgm:pt>
    <dgm:pt modelId="{7D7E19D3-9CE2-41AA-B3EC-57397C637B22}" type="sibTrans" cxnId="{7C22FBEF-8B5F-4380-A73D-D25AAEF1A5E2}">
      <dgm:prSet/>
      <dgm:spPr/>
      <dgm:t>
        <a:bodyPr/>
        <a:lstStyle/>
        <a:p>
          <a:endParaRPr lang="en-US"/>
        </a:p>
      </dgm:t>
    </dgm:pt>
    <dgm:pt modelId="{E9BA6E75-6071-41D2-879A-18D293790573}">
      <dgm:prSet custT="1"/>
      <dgm:spPr/>
      <dgm:t>
        <a:bodyPr/>
        <a:lstStyle/>
        <a:p>
          <a:r>
            <a:rPr lang="en-US" sz="1400" dirty="0">
              <a:latin typeface="Corbel" panose="020B0503020204020204" pitchFamily="34" charset="0"/>
            </a:rPr>
            <a:t>Analysis of the Institutional Analysis Outputs</a:t>
          </a:r>
        </a:p>
      </dgm:t>
    </dgm:pt>
    <dgm:pt modelId="{C30FF5B4-15FC-46FB-877A-86AEC6564734}" type="parTrans" cxnId="{AFF7E284-00D6-422F-937F-EFE4FA2D4A2A}">
      <dgm:prSet/>
      <dgm:spPr/>
      <dgm:t>
        <a:bodyPr/>
        <a:lstStyle/>
        <a:p>
          <a:endParaRPr lang="en-US"/>
        </a:p>
      </dgm:t>
    </dgm:pt>
    <dgm:pt modelId="{2C617928-D70C-4E2D-B196-C360CACA367B}" type="sibTrans" cxnId="{AFF7E284-00D6-422F-937F-EFE4FA2D4A2A}">
      <dgm:prSet/>
      <dgm:spPr/>
      <dgm:t>
        <a:bodyPr/>
        <a:lstStyle/>
        <a:p>
          <a:endParaRPr lang="en-US"/>
        </a:p>
      </dgm:t>
    </dgm:pt>
    <dgm:pt modelId="{EAFD40FA-671F-4D6B-AB09-E4A238E50AF6}">
      <dgm:prSet custT="1"/>
      <dgm:spPr/>
      <dgm:t>
        <a:bodyPr/>
        <a:lstStyle/>
        <a:p>
          <a:r>
            <a:rPr lang="en-US" sz="1400" dirty="0">
              <a:latin typeface="Corbel" panose="020B0503020204020204" pitchFamily="34" charset="0"/>
            </a:rPr>
            <a:t>Recruitment call for Student Trainers issued</a:t>
          </a:r>
        </a:p>
      </dgm:t>
    </dgm:pt>
    <dgm:pt modelId="{81F7DF12-0D5B-4C54-B3B1-9427E92FC7BE}" type="parTrans" cxnId="{D1CEB260-230C-4D29-BE40-0EB8314184B4}">
      <dgm:prSet/>
      <dgm:spPr/>
      <dgm:t>
        <a:bodyPr/>
        <a:lstStyle/>
        <a:p>
          <a:endParaRPr lang="en-US"/>
        </a:p>
      </dgm:t>
    </dgm:pt>
    <dgm:pt modelId="{2E6617BF-2434-43B9-92C9-AFBD4779956F}" type="sibTrans" cxnId="{D1CEB260-230C-4D29-BE40-0EB8314184B4}">
      <dgm:prSet/>
      <dgm:spPr/>
      <dgm:t>
        <a:bodyPr/>
        <a:lstStyle/>
        <a:p>
          <a:endParaRPr lang="en-US"/>
        </a:p>
      </dgm:t>
    </dgm:pt>
    <dgm:pt modelId="{CA6EC571-931D-41E7-B6CE-44357C3BCB7C}">
      <dgm:prSet custT="1"/>
      <dgm:spPr/>
      <dgm:t>
        <a:bodyPr/>
        <a:lstStyle/>
        <a:p>
          <a:r>
            <a:rPr lang="en-US" sz="1400" dirty="0">
              <a:latin typeface="Corbel" panose="020B0503020204020204" pitchFamily="34" charset="0"/>
            </a:rPr>
            <a:t>Digital Badge Development begins</a:t>
          </a:r>
        </a:p>
      </dgm:t>
    </dgm:pt>
    <dgm:pt modelId="{93657AD2-6066-471F-80D4-10FFBD121D68}" type="parTrans" cxnId="{0DC06AA3-18DE-49E1-B0AA-98AEFEB39F5B}">
      <dgm:prSet/>
      <dgm:spPr/>
      <dgm:t>
        <a:bodyPr/>
        <a:lstStyle/>
        <a:p>
          <a:endParaRPr lang="en-US"/>
        </a:p>
      </dgm:t>
    </dgm:pt>
    <dgm:pt modelId="{54CE434C-E14A-4D66-910B-5A1151118B7B}" type="sibTrans" cxnId="{0DC06AA3-18DE-49E1-B0AA-98AEFEB39F5B}">
      <dgm:prSet/>
      <dgm:spPr/>
      <dgm:t>
        <a:bodyPr/>
        <a:lstStyle/>
        <a:p>
          <a:endParaRPr lang="en-US"/>
        </a:p>
      </dgm:t>
    </dgm:pt>
    <dgm:pt modelId="{0D5ADA89-0FDA-4653-B6A9-7D1268AAA1D2}">
      <dgm:prSet phldrT="[Text]" custT="1"/>
      <dgm:spPr/>
      <dgm:t>
        <a:bodyPr/>
        <a:lstStyle/>
        <a:p>
          <a:r>
            <a:rPr lang="en-US" sz="1400" dirty="0">
              <a:latin typeface="Corbel" panose="020B0503020204020204" pitchFamily="34" charset="0"/>
            </a:rPr>
            <a:t>Review of Class Rep Training Feedback</a:t>
          </a:r>
        </a:p>
      </dgm:t>
    </dgm:pt>
    <dgm:pt modelId="{110700D2-3D03-4E6D-8862-36D0D0702B2E}" type="parTrans" cxnId="{BC2BCE0D-3EFA-4908-953A-8880E1E982C4}">
      <dgm:prSet/>
      <dgm:spPr/>
      <dgm:t>
        <a:bodyPr/>
        <a:lstStyle/>
        <a:p>
          <a:endParaRPr lang="en-US"/>
        </a:p>
      </dgm:t>
    </dgm:pt>
    <dgm:pt modelId="{98FDBA6F-8893-4D1E-A8F5-FEDCF245BB97}" type="sibTrans" cxnId="{BC2BCE0D-3EFA-4908-953A-8880E1E982C4}">
      <dgm:prSet/>
      <dgm:spPr/>
      <dgm:t>
        <a:bodyPr/>
        <a:lstStyle/>
        <a:p>
          <a:endParaRPr lang="en-US"/>
        </a:p>
      </dgm:t>
    </dgm:pt>
    <dgm:pt modelId="{70A9F0D5-5883-4AE4-A12D-990CBC141368}">
      <dgm:prSet/>
      <dgm:spPr/>
      <dgm:t>
        <a:bodyPr/>
        <a:lstStyle/>
        <a:p>
          <a:endParaRPr lang="en-US"/>
        </a:p>
      </dgm:t>
    </dgm:pt>
    <dgm:pt modelId="{F9652228-4B18-46A7-A71B-3BCC95583DEA}" type="parTrans" cxnId="{2F68F125-45E8-4CC7-93E2-937F097AB5E1}">
      <dgm:prSet/>
      <dgm:spPr/>
      <dgm:t>
        <a:bodyPr/>
        <a:lstStyle/>
        <a:p>
          <a:endParaRPr lang="en-US"/>
        </a:p>
      </dgm:t>
    </dgm:pt>
    <dgm:pt modelId="{A3F958B5-DDE4-4AD9-9B51-40FDE9388C2A}" type="sibTrans" cxnId="{2F68F125-45E8-4CC7-93E2-937F097AB5E1}">
      <dgm:prSet/>
      <dgm:spPr/>
      <dgm:t>
        <a:bodyPr/>
        <a:lstStyle/>
        <a:p>
          <a:endParaRPr lang="en-US"/>
        </a:p>
      </dgm:t>
    </dgm:pt>
    <dgm:pt modelId="{BB580838-7B1F-41A5-9E09-AD8271EA411E}">
      <dgm:prSet custT="1"/>
      <dgm:spPr/>
      <dgm:t>
        <a:bodyPr/>
        <a:lstStyle/>
        <a:p>
          <a:r>
            <a:rPr lang="en-US" sz="1400" dirty="0">
              <a:latin typeface="Corbel" panose="020B0503020204020204" pitchFamily="34" charset="0"/>
            </a:rPr>
            <a:t>Selection of the 5 new Projects from the pilot analysis outputs</a:t>
          </a:r>
        </a:p>
      </dgm:t>
    </dgm:pt>
    <dgm:pt modelId="{AC945D8C-4406-4D95-B046-53308519F200}" type="parTrans" cxnId="{8B69524E-1B29-439F-B28F-298F87D5F31C}">
      <dgm:prSet/>
      <dgm:spPr/>
      <dgm:t>
        <a:bodyPr/>
        <a:lstStyle/>
        <a:p>
          <a:endParaRPr lang="en-US"/>
        </a:p>
      </dgm:t>
    </dgm:pt>
    <dgm:pt modelId="{462957C2-1793-47EE-B461-7BFE4CBF3698}" type="sibTrans" cxnId="{8B69524E-1B29-439F-B28F-298F87D5F31C}">
      <dgm:prSet/>
      <dgm:spPr/>
      <dgm:t>
        <a:bodyPr/>
        <a:lstStyle/>
        <a:p>
          <a:endParaRPr lang="en-US"/>
        </a:p>
      </dgm:t>
    </dgm:pt>
    <dgm:pt modelId="{A6CEAB63-2567-4403-AA27-4BBF4A75E3A3}">
      <dgm:prSet custT="1"/>
      <dgm:spPr/>
      <dgm:t>
        <a:bodyPr/>
        <a:lstStyle/>
        <a:p>
          <a:r>
            <a:rPr lang="en-US" sz="1400" dirty="0">
              <a:latin typeface="Corbel" panose="020B0503020204020204" pitchFamily="34" charset="0"/>
            </a:rPr>
            <a:t>Induction event for HEIs joining the National Student Training Programme Apr 6th</a:t>
          </a:r>
        </a:p>
      </dgm:t>
    </dgm:pt>
    <dgm:pt modelId="{40155F34-0E3B-47DE-9C9A-1EAD7775EA01}" type="parTrans" cxnId="{036EDE7E-EC5C-4B05-A3BA-CB4C8B9D8E3D}">
      <dgm:prSet/>
      <dgm:spPr/>
      <dgm:t>
        <a:bodyPr/>
        <a:lstStyle/>
        <a:p>
          <a:endParaRPr lang="en-US"/>
        </a:p>
      </dgm:t>
    </dgm:pt>
    <dgm:pt modelId="{5248D577-74AC-4E4E-8606-9873F930591C}" type="sibTrans" cxnId="{036EDE7E-EC5C-4B05-A3BA-CB4C8B9D8E3D}">
      <dgm:prSet/>
      <dgm:spPr/>
      <dgm:t>
        <a:bodyPr/>
        <a:lstStyle/>
        <a:p>
          <a:endParaRPr lang="en-US"/>
        </a:p>
      </dgm:t>
    </dgm:pt>
    <dgm:pt modelId="{09EDE27D-73A4-41C3-9A74-70F4C062DB66}">
      <dgm:prSet custT="1"/>
      <dgm:spPr/>
      <dgm:t>
        <a:bodyPr/>
        <a:lstStyle/>
        <a:p>
          <a:r>
            <a:rPr lang="en-US" sz="1400" dirty="0">
              <a:latin typeface="Corbel" panose="020B0503020204020204" pitchFamily="34" charset="0"/>
            </a:rPr>
            <a:t>Student Trainers Recruited</a:t>
          </a:r>
        </a:p>
      </dgm:t>
    </dgm:pt>
    <dgm:pt modelId="{3186B3A2-5E3D-48D8-96CF-5E417C8B99C9}" type="parTrans" cxnId="{CB2E79E6-5CF5-4A72-873A-9CC5820C2EEE}">
      <dgm:prSet/>
      <dgm:spPr/>
      <dgm:t>
        <a:bodyPr/>
        <a:lstStyle/>
        <a:p>
          <a:endParaRPr lang="en-US"/>
        </a:p>
      </dgm:t>
    </dgm:pt>
    <dgm:pt modelId="{D49927A9-2E1C-472F-90FD-5260E9E0D2BC}" type="sibTrans" cxnId="{CB2E79E6-5CF5-4A72-873A-9CC5820C2EEE}">
      <dgm:prSet/>
      <dgm:spPr/>
      <dgm:t>
        <a:bodyPr/>
        <a:lstStyle/>
        <a:p>
          <a:endParaRPr lang="en-US"/>
        </a:p>
      </dgm:t>
    </dgm:pt>
    <dgm:pt modelId="{57369BE7-87D1-48F4-8050-28DF7CDA69AF}">
      <dgm:prSet custT="1"/>
      <dgm:spPr/>
      <dgm:t>
        <a:bodyPr/>
        <a:lstStyle/>
        <a:p>
          <a:r>
            <a:rPr lang="en-US" sz="1400" dirty="0">
              <a:latin typeface="Corbel" panose="020B0503020204020204" pitchFamily="34" charset="0"/>
            </a:rPr>
            <a:t>Induction meetings for 2017 Analysis events begin Jun 13th</a:t>
          </a:r>
        </a:p>
      </dgm:t>
    </dgm:pt>
    <dgm:pt modelId="{4FBCEDF6-3E77-48BE-95BD-282317DB9763}" type="parTrans" cxnId="{3368982D-BE97-4AFA-9C5A-751ACE6C2A75}">
      <dgm:prSet/>
      <dgm:spPr/>
      <dgm:t>
        <a:bodyPr/>
        <a:lstStyle/>
        <a:p>
          <a:endParaRPr lang="en-US"/>
        </a:p>
      </dgm:t>
    </dgm:pt>
    <dgm:pt modelId="{65E8B49C-F068-4F30-9C2D-68112E25851A}" type="sibTrans" cxnId="{3368982D-BE97-4AFA-9C5A-751ACE6C2A75}">
      <dgm:prSet/>
      <dgm:spPr/>
      <dgm:t>
        <a:bodyPr/>
        <a:lstStyle/>
        <a:p>
          <a:endParaRPr lang="en-US"/>
        </a:p>
      </dgm:t>
    </dgm:pt>
    <dgm:pt modelId="{A6BD8704-1A17-4CBE-B094-7A8F9440A6B5}" type="pres">
      <dgm:prSet presAssocID="{24BA4B90-212B-40A1-A16A-5FBE3F3E1E2E}" presName="linearFlow" presStyleCnt="0">
        <dgm:presLayoutVars>
          <dgm:dir/>
          <dgm:animLvl val="lvl"/>
          <dgm:resizeHandles val="exact"/>
        </dgm:presLayoutVars>
      </dgm:prSet>
      <dgm:spPr/>
      <dgm:t>
        <a:bodyPr/>
        <a:lstStyle/>
        <a:p>
          <a:endParaRPr lang="en-US"/>
        </a:p>
      </dgm:t>
    </dgm:pt>
    <dgm:pt modelId="{4D85F305-61AC-4CC1-85CD-856860C7CA6C}" type="pres">
      <dgm:prSet presAssocID="{148C6B12-9DA0-444B-A4BB-80AC4EE8A3A1}" presName="composite" presStyleCnt="0"/>
      <dgm:spPr/>
    </dgm:pt>
    <dgm:pt modelId="{491DBF8C-DB95-4E31-86CF-EADD154EAAE7}" type="pres">
      <dgm:prSet presAssocID="{148C6B12-9DA0-444B-A4BB-80AC4EE8A3A1}" presName="parentText" presStyleLbl="alignNode1" presStyleIdx="0" presStyleCnt="5">
        <dgm:presLayoutVars>
          <dgm:chMax val="1"/>
          <dgm:bulletEnabled val="1"/>
        </dgm:presLayoutVars>
      </dgm:prSet>
      <dgm:spPr/>
      <dgm:t>
        <a:bodyPr/>
        <a:lstStyle/>
        <a:p>
          <a:endParaRPr lang="en-US"/>
        </a:p>
      </dgm:t>
    </dgm:pt>
    <dgm:pt modelId="{AC09F534-D3FC-4B9A-8EDE-73778A0B502B}" type="pres">
      <dgm:prSet presAssocID="{148C6B12-9DA0-444B-A4BB-80AC4EE8A3A1}" presName="descendantText" presStyleLbl="alignAcc1" presStyleIdx="0" presStyleCnt="5" custLinFactNeighborX="0" custLinFactNeighborY="-235">
        <dgm:presLayoutVars>
          <dgm:bulletEnabled val="1"/>
        </dgm:presLayoutVars>
      </dgm:prSet>
      <dgm:spPr/>
      <dgm:t>
        <a:bodyPr/>
        <a:lstStyle/>
        <a:p>
          <a:endParaRPr lang="en-US"/>
        </a:p>
      </dgm:t>
    </dgm:pt>
    <dgm:pt modelId="{D0E73069-6C80-45A2-8714-9899835134B7}" type="pres">
      <dgm:prSet presAssocID="{1263C700-1656-40F6-B9FB-B7E579E28F7B}" presName="sp" presStyleCnt="0"/>
      <dgm:spPr/>
    </dgm:pt>
    <dgm:pt modelId="{73BD0DC7-3CBD-4DEB-82D9-4DACD45573CC}" type="pres">
      <dgm:prSet presAssocID="{7EA1BB22-AF1B-4FA8-8361-60D4ADBA6D16}" presName="composite" presStyleCnt="0"/>
      <dgm:spPr/>
    </dgm:pt>
    <dgm:pt modelId="{337F5EC9-E87C-4DFD-8796-D685D380D5A5}" type="pres">
      <dgm:prSet presAssocID="{7EA1BB22-AF1B-4FA8-8361-60D4ADBA6D16}" presName="parentText" presStyleLbl="alignNode1" presStyleIdx="1" presStyleCnt="5">
        <dgm:presLayoutVars>
          <dgm:chMax val="1"/>
          <dgm:bulletEnabled val="1"/>
        </dgm:presLayoutVars>
      </dgm:prSet>
      <dgm:spPr/>
      <dgm:t>
        <a:bodyPr/>
        <a:lstStyle/>
        <a:p>
          <a:endParaRPr lang="en-US"/>
        </a:p>
      </dgm:t>
    </dgm:pt>
    <dgm:pt modelId="{4A0F6A6E-118E-45C1-A5E9-ACAD1060EDAF}" type="pres">
      <dgm:prSet presAssocID="{7EA1BB22-AF1B-4FA8-8361-60D4ADBA6D16}" presName="descendantText" presStyleLbl="alignAcc1" presStyleIdx="1" presStyleCnt="5">
        <dgm:presLayoutVars>
          <dgm:bulletEnabled val="1"/>
        </dgm:presLayoutVars>
      </dgm:prSet>
      <dgm:spPr/>
      <dgm:t>
        <a:bodyPr/>
        <a:lstStyle/>
        <a:p>
          <a:endParaRPr lang="en-US"/>
        </a:p>
      </dgm:t>
    </dgm:pt>
    <dgm:pt modelId="{AAAAE4D2-72FF-4794-AFE2-6D31F2BBC066}" type="pres">
      <dgm:prSet presAssocID="{1FD43313-446C-4D9A-B2E3-6ED8776384A0}" presName="sp" presStyleCnt="0"/>
      <dgm:spPr/>
    </dgm:pt>
    <dgm:pt modelId="{DE69AFEE-C65C-424F-94D7-01274730908A}" type="pres">
      <dgm:prSet presAssocID="{2B177C61-18E1-4F0F-958A-4A261285ACB7}" presName="composite" presStyleCnt="0"/>
      <dgm:spPr/>
    </dgm:pt>
    <dgm:pt modelId="{2B8D2483-B894-4E11-9194-D91ABE8E9611}" type="pres">
      <dgm:prSet presAssocID="{2B177C61-18E1-4F0F-958A-4A261285ACB7}" presName="parentText" presStyleLbl="alignNode1" presStyleIdx="2" presStyleCnt="5">
        <dgm:presLayoutVars>
          <dgm:chMax val="1"/>
          <dgm:bulletEnabled val="1"/>
        </dgm:presLayoutVars>
      </dgm:prSet>
      <dgm:spPr/>
      <dgm:t>
        <a:bodyPr/>
        <a:lstStyle/>
        <a:p>
          <a:endParaRPr lang="en-US"/>
        </a:p>
      </dgm:t>
    </dgm:pt>
    <dgm:pt modelId="{2FDEDDEE-E538-40AB-873B-03178DBA677C}" type="pres">
      <dgm:prSet presAssocID="{2B177C61-18E1-4F0F-958A-4A261285ACB7}" presName="descendantText" presStyleLbl="alignAcc1" presStyleIdx="2" presStyleCnt="5">
        <dgm:presLayoutVars>
          <dgm:bulletEnabled val="1"/>
        </dgm:presLayoutVars>
      </dgm:prSet>
      <dgm:spPr/>
      <dgm:t>
        <a:bodyPr/>
        <a:lstStyle/>
        <a:p>
          <a:endParaRPr lang="en-US"/>
        </a:p>
      </dgm:t>
    </dgm:pt>
    <dgm:pt modelId="{081A1F3D-91A2-490D-9155-CA9D1631C624}" type="pres">
      <dgm:prSet presAssocID="{CE253308-7C4D-4E76-BC3E-D337E34F8021}" presName="sp" presStyleCnt="0"/>
      <dgm:spPr/>
    </dgm:pt>
    <dgm:pt modelId="{66560B44-5712-466A-B7B4-DBB704B1D0CE}" type="pres">
      <dgm:prSet presAssocID="{094AAEBE-BA36-479F-AEBE-FEB3E7C235F1}" presName="composite" presStyleCnt="0"/>
      <dgm:spPr/>
    </dgm:pt>
    <dgm:pt modelId="{BD087AFD-724A-4244-9DFE-22CA5DFD33C4}" type="pres">
      <dgm:prSet presAssocID="{094AAEBE-BA36-479F-AEBE-FEB3E7C235F1}" presName="parentText" presStyleLbl="alignNode1" presStyleIdx="3" presStyleCnt="5">
        <dgm:presLayoutVars>
          <dgm:chMax val="1"/>
          <dgm:bulletEnabled val="1"/>
        </dgm:presLayoutVars>
      </dgm:prSet>
      <dgm:spPr/>
      <dgm:t>
        <a:bodyPr/>
        <a:lstStyle/>
        <a:p>
          <a:endParaRPr lang="en-US"/>
        </a:p>
      </dgm:t>
    </dgm:pt>
    <dgm:pt modelId="{7879E4E3-F0CB-4CEE-86F3-1B0F6B5429CB}" type="pres">
      <dgm:prSet presAssocID="{094AAEBE-BA36-479F-AEBE-FEB3E7C235F1}" presName="descendantText" presStyleLbl="alignAcc1" presStyleIdx="3" presStyleCnt="5">
        <dgm:presLayoutVars>
          <dgm:bulletEnabled val="1"/>
        </dgm:presLayoutVars>
      </dgm:prSet>
      <dgm:spPr/>
      <dgm:t>
        <a:bodyPr/>
        <a:lstStyle/>
        <a:p>
          <a:endParaRPr lang="en-US"/>
        </a:p>
      </dgm:t>
    </dgm:pt>
    <dgm:pt modelId="{E9E29A3A-7374-4F29-95A2-500BF4F69AB3}" type="pres">
      <dgm:prSet presAssocID="{644F40DB-0F9C-4903-9524-A0076794D819}" presName="sp" presStyleCnt="0"/>
      <dgm:spPr/>
    </dgm:pt>
    <dgm:pt modelId="{A3FD643D-FBE3-487A-8685-CF86A48C5BFC}" type="pres">
      <dgm:prSet presAssocID="{70A9F0D5-5883-4AE4-A12D-990CBC141368}" presName="composite" presStyleCnt="0"/>
      <dgm:spPr/>
    </dgm:pt>
    <dgm:pt modelId="{116ACEAA-0787-48B9-9C4D-17AF632C77A0}" type="pres">
      <dgm:prSet presAssocID="{70A9F0D5-5883-4AE4-A12D-990CBC141368}" presName="parentText" presStyleLbl="alignNode1" presStyleIdx="4" presStyleCnt="5">
        <dgm:presLayoutVars>
          <dgm:chMax val="1"/>
          <dgm:bulletEnabled val="1"/>
        </dgm:presLayoutVars>
      </dgm:prSet>
      <dgm:spPr/>
      <dgm:t>
        <a:bodyPr/>
        <a:lstStyle/>
        <a:p>
          <a:endParaRPr lang="en-US"/>
        </a:p>
      </dgm:t>
    </dgm:pt>
    <dgm:pt modelId="{9853ECA8-73C9-4209-841A-50E863361629}" type="pres">
      <dgm:prSet presAssocID="{70A9F0D5-5883-4AE4-A12D-990CBC141368}" presName="descendantText" presStyleLbl="alignAcc1" presStyleIdx="4" presStyleCnt="5">
        <dgm:presLayoutVars>
          <dgm:bulletEnabled val="1"/>
        </dgm:presLayoutVars>
      </dgm:prSet>
      <dgm:spPr/>
      <dgm:t>
        <a:bodyPr/>
        <a:lstStyle/>
        <a:p>
          <a:endParaRPr lang="en-US"/>
        </a:p>
      </dgm:t>
    </dgm:pt>
  </dgm:ptLst>
  <dgm:cxnLst>
    <dgm:cxn modelId="{B29E8370-BA69-4670-85CD-DC379665620D}" srcId="{7EA1BB22-AF1B-4FA8-8361-60D4ADBA6D16}" destId="{A27C582B-C811-4433-B513-DCE3FAF5A1E3}" srcOrd="3" destOrd="0" parTransId="{D703F69F-5642-42AC-B921-3C80DD428ECA}" sibTransId="{121BFCE5-48AD-4CE4-8592-3F52A2C69B67}"/>
    <dgm:cxn modelId="{42E360A7-5B9C-4E2D-BF26-ED11E6EF6EA1}" type="presOf" srcId="{1590B445-0D86-4EA9-A3D4-F7EF855EC423}" destId="{2FDEDDEE-E538-40AB-873B-03178DBA677C}" srcOrd="0" destOrd="0" presId="urn:microsoft.com/office/officeart/2005/8/layout/chevron2"/>
    <dgm:cxn modelId="{B218D148-CF4E-4031-B727-6634A80F74E9}" srcId="{24BA4B90-212B-40A1-A16A-5FBE3F3E1E2E}" destId="{094AAEBE-BA36-479F-AEBE-FEB3E7C235F1}" srcOrd="3" destOrd="0" parTransId="{F8A95D30-92DB-4B71-A1AE-936C525987BB}" sibTransId="{644F40DB-0F9C-4903-9524-A0076794D819}"/>
    <dgm:cxn modelId="{6863CE4F-06F4-42F9-9DCE-DB9223C9D518}" type="presOf" srcId="{813932E8-0D25-42BD-8C92-2308F00932EC}" destId="{4A0F6A6E-118E-45C1-A5E9-ACAD1060EDAF}" srcOrd="0" destOrd="1" presId="urn:microsoft.com/office/officeart/2005/8/layout/chevron2"/>
    <dgm:cxn modelId="{ADD9CB2B-AA9B-4413-AFA8-946186153486}" srcId="{7EA1BB22-AF1B-4FA8-8361-60D4ADBA6D16}" destId="{813932E8-0D25-42BD-8C92-2308F00932EC}" srcOrd="1" destOrd="0" parTransId="{09ECF691-393C-4198-9E5E-F64C8A8AA38A}" sibTransId="{D1AC069B-9A56-46AE-9B05-D4627E630365}"/>
    <dgm:cxn modelId="{F3E76648-52D3-4B8C-9F30-4F7077F6B115}" type="presOf" srcId="{2B177C61-18E1-4F0F-958A-4A261285ACB7}" destId="{2B8D2483-B894-4E11-9194-D91ABE8E9611}" srcOrd="0" destOrd="0" presId="urn:microsoft.com/office/officeart/2005/8/layout/chevron2"/>
    <dgm:cxn modelId="{599EAD8A-7082-447D-980E-C3B571E5D205}" srcId="{148C6B12-9DA0-444B-A4BB-80AC4EE8A3A1}" destId="{F2664042-5D77-4861-A101-74E10E2E4AE9}" srcOrd="1" destOrd="0" parTransId="{14B7DCB9-1929-4B46-8D1D-AC0AF0D7E61B}" sibTransId="{51044838-418B-4E4F-9DA2-8146175FCC1B}"/>
    <dgm:cxn modelId="{7E8FADA8-5E54-44A6-8004-861AA2265982}" type="presOf" srcId="{F2664042-5D77-4861-A101-74E10E2E4AE9}" destId="{AC09F534-D3FC-4B9A-8EDE-73778A0B502B}" srcOrd="0" destOrd="1" presId="urn:microsoft.com/office/officeart/2005/8/layout/chevron2"/>
    <dgm:cxn modelId="{7C22FBEF-8B5F-4380-A73D-D25AAEF1A5E2}" srcId="{094AAEBE-BA36-479F-AEBE-FEB3E7C235F1}" destId="{619C182C-AE6D-4039-81D7-6D922DFC2C19}" srcOrd="0" destOrd="0" parTransId="{61587D37-DA0B-4067-8A09-49238C92161D}" sibTransId="{7D7E19D3-9CE2-41AA-B3EC-57397C637B22}"/>
    <dgm:cxn modelId="{A5ED5C2B-7A62-4E13-9DE7-64640F7625C9}" srcId="{2B177C61-18E1-4F0F-958A-4A261285ACB7}" destId="{1590B445-0D86-4EA9-A3D4-F7EF855EC423}" srcOrd="0" destOrd="0" parTransId="{0C6F5433-0E40-4478-9212-735516A14CEC}" sibTransId="{48AAFF73-E133-45E3-B75D-6797770D2BB5}"/>
    <dgm:cxn modelId="{AFF7E284-00D6-422F-937F-EFE4FA2D4A2A}" srcId="{094AAEBE-BA36-479F-AEBE-FEB3E7C235F1}" destId="{E9BA6E75-6071-41D2-879A-18D293790573}" srcOrd="1" destOrd="0" parTransId="{C30FF5B4-15FC-46FB-877A-86AEC6564734}" sibTransId="{2C617928-D70C-4E2D-B196-C360CACA367B}"/>
    <dgm:cxn modelId="{0518A931-7C9E-47BE-905E-090F83914BEE}" type="presOf" srcId="{EAFD40FA-671F-4D6B-AB09-E4A238E50AF6}" destId="{7879E4E3-F0CB-4CEE-86F3-1B0F6B5429CB}" srcOrd="0" destOrd="2" presId="urn:microsoft.com/office/officeart/2005/8/layout/chevron2"/>
    <dgm:cxn modelId="{3D6C3F75-6ED9-457A-9310-658CD20E07E5}" type="presOf" srcId="{BB580838-7B1F-41A5-9E09-AD8271EA411E}" destId="{9853ECA8-73C9-4209-841A-50E863361629}" srcOrd="0" destOrd="0" presId="urn:microsoft.com/office/officeart/2005/8/layout/chevron2"/>
    <dgm:cxn modelId="{24708D76-3C35-4E86-8D8E-3F09D99AFA46}" type="presOf" srcId="{BC066768-F434-4621-9870-731C5D4D4F3F}" destId="{2FDEDDEE-E538-40AB-873B-03178DBA677C}" srcOrd="0" destOrd="1" presId="urn:microsoft.com/office/officeart/2005/8/layout/chevron2"/>
    <dgm:cxn modelId="{0DC06AA3-18DE-49E1-B0AA-98AEFEB39F5B}" srcId="{094AAEBE-BA36-479F-AEBE-FEB3E7C235F1}" destId="{CA6EC571-931D-41E7-B6CE-44357C3BCB7C}" srcOrd="3" destOrd="0" parTransId="{93657AD2-6066-471F-80D4-10FFBD121D68}" sibTransId="{54CE434C-E14A-4D66-910B-5A1151118B7B}"/>
    <dgm:cxn modelId="{5F2B44BA-69F6-4580-BDE9-9336E514F470}" type="presOf" srcId="{6C80F023-8E63-48AD-9D0D-D26C5000EE81}" destId="{AC09F534-D3FC-4B9A-8EDE-73778A0B502B}" srcOrd="0" destOrd="3" presId="urn:microsoft.com/office/officeart/2005/8/layout/chevron2"/>
    <dgm:cxn modelId="{AEE16212-3448-47A6-A1AE-35D176D51251}" srcId="{2B177C61-18E1-4F0F-958A-4A261285ACB7}" destId="{BC066768-F434-4621-9870-731C5D4D4F3F}" srcOrd="1" destOrd="0" parTransId="{CE5D0BB1-FCB5-4870-A56F-366B54DB0F67}" sibTransId="{C3EE363F-EE9B-42D7-89A2-996042E24A10}"/>
    <dgm:cxn modelId="{85D6259A-BC17-4807-B0A3-29B993D5BD2F}" type="presOf" srcId="{2B4D2D88-4B21-4F08-92FC-B661BAFC5D8A}" destId="{4A0F6A6E-118E-45C1-A5E9-ACAD1060EDAF}" srcOrd="0" destOrd="2" presId="urn:microsoft.com/office/officeart/2005/8/layout/chevron2"/>
    <dgm:cxn modelId="{2F68F125-45E8-4CC7-93E2-937F097AB5E1}" srcId="{24BA4B90-212B-40A1-A16A-5FBE3F3E1E2E}" destId="{70A9F0D5-5883-4AE4-A12D-990CBC141368}" srcOrd="4" destOrd="0" parTransId="{F9652228-4B18-46A7-A71B-3BCC95583DEA}" sibTransId="{A3F958B5-DDE4-4AD9-9B51-40FDE9388C2A}"/>
    <dgm:cxn modelId="{CB2E79E6-5CF5-4A72-873A-9CC5820C2EEE}" srcId="{70A9F0D5-5883-4AE4-A12D-990CBC141368}" destId="{09EDE27D-73A4-41C3-9A74-70F4C062DB66}" srcOrd="2" destOrd="0" parTransId="{3186B3A2-5E3D-48D8-96CF-5E417C8B99C9}" sibTransId="{D49927A9-2E1C-472F-90FD-5260E9E0D2BC}"/>
    <dgm:cxn modelId="{036EDE7E-EC5C-4B05-A3BA-CB4C8B9D8E3D}" srcId="{70A9F0D5-5883-4AE4-A12D-990CBC141368}" destId="{A6CEAB63-2567-4403-AA27-4BBF4A75E3A3}" srcOrd="1" destOrd="0" parTransId="{40155F34-0E3B-47DE-9C9A-1EAD7775EA01}" sibTransId="{5248D577-74AC-4E4E-8606-9873F930591C}"/>
    <dgm:cxn modelId="{BC2BCE0D-3EFA-4908-953A-8880E1E982C4}" srcId="{2B177C61-18E1-4F0F-958A-4A261285ACB7}" destId="{0D5ADA89-0FDA-4653-B6A9-7D1268AAA1D2}" srcOrd="3" destOrd="0" parTransId="{110700D2-3D03-4E6D-8862-36D0D0702B2E}" sibTransId="{98FDBA6F-8893-4D1E-A8F5-FEDCF245BB97}"/>
    <dgm:cxn modelId="{889B562E-5AF9-4CA6-8459-41FFD2007E8B}" type="presOf" srcId="{7EA1BB22-AF1B-4FA8-8361-60D4ADBA6D16}" destId="{337F5EC9-E87C-4DFD-8796-D685D380D5A5}" srcOrd="0" destOrd="0" presId="urn:microsoft.com/office/officeart/2005/8/layout/chevron2"/>
    <dgm:cxn modelId="{5675AB2F-2494-414C-A987-EA4E37AA258E}" type="presOf" srcId="{148C6B12-9DA0-444B-A4BB-80AC4EE8A3A1}" destId="{491DBF8C-DB95-4E31-86CF-EADD154EAAE7}" srcOrd="0" destOrd="0" presId="urn:microsoft.com/office/officeart/2005/8/layout/chevron2"/>
    <dgm:cxn modelId="{F77C8EAC-53D1-4BE4-8EFF-1927DBDA204C}" type="presOf" srcId="{0D5ADA89-0FDA-4653-B6A9-7D1268AAA1D2}" destId="{2FDEDDEE-E538-40AB-873B-03178DBA677C}" srcOrd="0" destOrd="3" presId="urn:microsoft.com/office/officeart/2005/8/layout/chevron2"/>
    <dgm:cxn modelId="{F1DD3435-280D-4E95-8441-E5C7AA214859}" type="presOf" srcId="{A6CEAB63-2567-4403-AA27-4BBF4A75E3A3}" destId="{9853ECA8-73C9-4209-841A-50E863361629}" srcOrd="0" destOrd="1" presId="urn:microsoft.com/office/officeart/2005/8/layout/chevron2"/>
    <dgm:cxn modelId="{87172771-46AE-4B54-90C9-6E0FF7817080}" srcId="{24BA4B90-212B-40A1-A16A-5FBE3F3E1E2E}" destId="{7EA1BB22-AF1B-4FA8-8361-60D4ADBA6D16}" srcOrd="1" destOrd="0" parTransId="{ACDD31A7-C188-4530-85BF-A9CEA2D41039}" sibTransId="{1FD43313-446C-4D9A-B2E3-6ED8776384A0}"/>
    <dgm:cxn modelId="{58F0D144-E79A-45AF-9DEB-945FF3823A56}" type="presOf" srcId="{CA6EC571-931D-41E7-B6CE-44357C3BCB7C}" destId="{7879E4E3-F0CB-4CEE-86F3-1B0F6B5429CB}" srcOrd="0" destOrd="3" presId="urn:microsoft.com/office/officeart/2005/8/layout/chevron2"/>
    <dgm:cxn modelId="{53093D66-470D-465A-A245-6B51A7E7FCB8}" type="presOf" srcId="{70A9F0D5-5883-4AE4-A12D-990CBC141368}" destId="{116ACEAA-0787-48B9-9C4D-17AF632C77A0}" srcOrd="0" destOrd="0" presId="urn:microsoft.com/office/officeart/2005/8/layout/chevron2"/>
    <dgm:cxn modelId="{D1CEB260-230C-4D29-BE40-0EB8314184B4}" srcId="{094AAEBE-BA36-479F-AEBE-FEB3E7C235F1}" destId="{EAFD40FA-671F-4D6B-AB09-E4A238E50AF6}" srcOrd="2" destOrd="0" parTransId="{81F7DF12-0D5B-4C54-B3B1-9427E92FC7BE}" sibTransId="{2E6617BF-2434-43B9-92C9-AFBD4779956F}"/>
    <dgm:cxn modelId="{C44FE874-5B5F-4E0C-9031-21791D03E34C}" type="presOf" srcId="{E9BA6E75-6071-41D2-879A-18D293790573}" destId="{7879E4E3-F0CB-4CEE-86F3-1B0F6B5429CB}" srcOrd="0" destOrd="1" presId="urn:microsoft.com/office/officeart/2005/8/layout/chevron2"/>
    <dgm:cxn modelId="{5A2B7829-4C2D-47CE-A7D3-0DA680846729}" srcId="{148C6B12-9DA0-444B-A4BB-80AC4EE8A3A1}" destId="{6C80F023-8E63-48AD-9D0D-D26C5000EE81}" srcOrd="3" destOrd="0" parTransId="{B448371F-CBE8-4D94-92D4-76B2D29A09FF}" sibTransId="{F7691054-BF88-4E32-9A46-63558BC37062}"/>
    <dgm:cxn modelId="{5B2417CA-DE6C-488A-9116-F923CE9BE010}" type="presOf" srcId="{619C182C-AE6D-4039-81D7-6D922DFC2C19}" destId="{7879E4E3-F0CB-4CEE-86F3-1B0F6B5429CB}" srcOrd="0" destOrd="0" presId="urn:microsoft.com/office/officeart/2005/8/layout/chevron2"/>
    <dgm:cxn modelId="{3B302E70-70B9-4351-84A6-94067363DB8F}" type="presOf" srcId="{094AAEBE-BA36-479F-AEBE-FEB3E7C235F1}" destId="{BD087AFD-724A-4244-9DFE-22CA5DFD33C4}" srcOrd="0" destOrd="0" presId="urn:microsoft.com/office/officeart/2005/8/layout/chevron2"/>
    <dgm:cxn modelId="{ECF2CAEC-2B88-4935-A298-5622790C6C25}" srcId="{148C6B12-9DA0-444B-A4BB-80AC4EE8A3A1}" destId="{86FD1656-3BE5-43E8-8D5F-7183CAD748A9}" srcOrd="2" destOrd="0" parTransId="{F4B30739-2B66-43D7-9E31-4C8F5F8A303D}" sibTransId="{BB123482-4653-4032-A087-F7C1AFB22586}"/>
    <dgm:cxn modelId="{860F14B2-F551-4932-AF97-49A1F9580C8D}" srcId="{24BA4B90-212B-40A1-A16A-5FBE3F3E1E2E}" destId="{148C6B12-9DA0-444B-A4BB-80AC4EE8A3A1}" srcOrd="0" destOrd="0" parTransId="{51CC81A0-0063-406B-8EB4-01EC42304BDC}" sibTransId="{1263C700-1656-40F6-B9FB-B7E579E28F7B}"/>
    <dgm:cxn modelId="{3368982D-BE97-4AFA-9C5A-751ACE6C2A75}" srcId="{70A9F0D5-5883-4AE4-A12D-990CBC141368}" destId="{57369BE7-87D1-48F4-8050-28DF7CDA69AF}" srcOrd="3" destOrd="0" parTransId="{4FBCEDF6-3E77-48BE-95BD-282317DB9763}" sibTransId="{65E8B49C-F068-4F30-9C2D-68112E25851A}"/>
    <dgm:cxn modelId="{8B69524E-1B29-439F-B28F-298F87D5F31C}" srcId="{70A9F0D5-5883-4AE4-A12D-990CBC141368}" destId="{BB580838-7B1F-41A5-9E09-AD8271EA411E}" srcOrd="0" destOrd="0" parTransId="{AC945D8C-4406-4D95-B046-53308519F200}" sibTransId="{462957C2-1793-47EE-B461-7BFE4CBF3698}"/>
    <dgm:cxn modelId="{421FA21F-FFCA-4A8E-8693-C4CDC49E46AC}" type="presOf" srcId="{09EDE27D-73A4-41C3-9A74-70F4C062DB66}" destId="{9853ECA8-73C9-4209-841A-50E863361629}" srcOrd="0" destOrd="2" presId="urn:microsoft.com/office/officeart/2005/8/layout/chevron2"/>
    <dgm:cxn modelId="{10AF48C1-0DFC-4CD8-A4EE-20E429DED607}" type="presOf" srcId="{57369BE7-87D1-48F4-8050-28DF7CDA69AF}" destId="{9853ECA8-73C9-4209-841A-50E863361629}" srcOrd="0" destOrd="3" presId="urn:microsoft.com/office/officeart/2005/8/layout/chevron2"/>
    <dgm:cxn modelId="{C57EC320-8D18-4E66-839B-52DE26AA416B}" srcId="{7EA1BB22-AF1B-4FA8-8361-60D4ADBA6D16}" destId="{C68C7BB9-57F2-4E56-9567-3FCBEAA19EA4}" srcOrd="0" destOrd="0" parTransId="{32BD03C8-2751-4B1A-85CD-DA97096E67D8}" sibTransId="{D5A15866-ECD0-4DD8-88BB-1BC61244417D}"/>
    <dgm:cxn modelId="{EEA0FA10-6D71-4C6E-B915-624D21947811}" type="presOf" srcId="{A27C582B-C811-4433-B513-DCE3FAF5A1E3}" destId="{4A0F6A6E-118E-45C1-A5E9-ACAD1060EDAF}" srcOrd="0" destOrd="3" presId="urn:microsoft.com/office/officeart/2005/8/layout/chevron2"/>
    <dgm:cxn modelId="{B77C5A71-B659-4944-8863-97D86D5F016F}" type="presOf" srcId="{24BA4B90-212B-40A1-A16A-5FBE3F3E1E2E}" destId="{A6BD8704-1A17-4CBE-B094-7A8F9440A6B5}" srcOrd="0" destOrd="0" presId="urn:microsoft.com/office/officeart/2005/8/layout/chevron2"/>
    <dgm:cxn modelId="{F8B15295-C2BE-41D5-8F51-40AE700DF79C}" srcId="{2B177C61-18E1-4F0F-958A-4A261285ACB7}" destId="{4CCBA2F4-5251-4ADD-BF3A-3F8C540E5A18}" srcOrd="2" destOrd="0" parTransId="{617A2827-AF9D-434A-8951-297B8831CFD9}" sibTransId="{FBB98124-F9B3-47BE-A417-39184DB9169D}"/>
    <dgm:cxn modelId="{FDFFAE02-F664-49C5-A613-F02BD4F368BA}" type="presOf" srcId="{4CCBA2F4-5251-4ADD-BF3A-3F8C540E5A18}" destId="{2FDEDDEE-E538-40AB-873B-03178DBA677C}" srcOrd="0" destOrd="2" presId="urn:microsoft.com/office/officeart/2005/8/layout/chevron2"/>
    <dgm:cxn modelId="{0638F62B-221B-4C6E-9BF7-00885B4F3F52}" type="presOf" srcId="{1B968D7D-C963-4286-B6CF-BD10526CA019}" destId="{AC09F534-D3FC-4B9A-8EDE-73778A0B502B}" srcOrd="0" destOrd="0" presId="urn:microsoft.com/office/officeart/2005/8/layout/chevron2"/>
    <dgm:cxn modelId="{837FC3AA-4216-42D9-BE53-D25325F32715}" srcId="{148C6B12-9DA0-444B-A4BB-80AC4EE8A3A1}" destId="{1B968D7D-C963-4286-B6CF-BD10526CA019}" srcOrd="0" destOrd="0" parTransId="{FA12BAE3-376C-4F37-892F-EBF63A59179B}" sibTransId="{2FB35DE3-9D61-4D3E-883B-5A4C321CED77}"/>
    <dgm:cxn modelId="{1CE9DF0A-C245-48A0-81C5-8230BEB885BB}" type="presOf" srcId="{C68C7BB9-57F2-4E56-9567-3FCBEAA19EA4}" destId="{4A0F6A6E-118E-45C1-A5E9-ACAD1060EDAF}" srcOrd="0" destOrd="0" presId="urn:microsoft.com/office/officeart/2005/8/layout/chevron2"/>
    <dgm:cxn modelId="{BAEE641C-9EB3-4011-8128-57187AFF13B5}" type="presOf" srcId="{86FD1656-3BE5-43E8-8D5F-7183CAD748A9}" destId="{AC09F534-D3FC-4B9A-8EDE-73778A0B502B}" srcOrd="0" destOrd="2" presId="urn:microsoft.com/office/officeart/2005/8/layout/chevron2"/>
    <dgm:cxn modelId="{1D58535C-B4E3-4B23-807C-05713F2DBFD9}" srcId="{24BA4B90-212B-40A1-A16A-5FBE3F3E1E2E}" destId="{2B177C61-18E1-4F0F-958A-4A261285ACB7}" srcOrd="2" destOrd="0" parTransId="{C13B8DCB-26A7-4639-8ECC-9C0D04402E33}" sibTransId="{CE253308-7C4D-4E76-BC3E-D337E34F8021}"/>
    <dgm:cxn modelId="{7A974053-8447-4A87-9E39-2707FFDA6508}" srcId="{7EA1BB22-AF1B-4FA8-8361-60D4ADBA6D16}" destId="{2B4D2D88-4B21-4F08-92FC-B661BAFC5D8A}" srcOrd="2" destOrd="0" parTransId="{C859DD49-7CCE-437D-982F-D76695223F52}" sibTransId="{E80F22B3-37C8-45B9-88D6-41D33EE5D86C}"/>
    <dgm:cxn modelId="{3B39D361-3D18-4D1A-8769-B691C966186D}" type="presParOf" srcId="{A6BD8704-1A17-4CBE-B094-7A8F9440A6B5}" destId="{4D85F305-61AC-4CC1-85CD-856860C7CA6C}" srcOrd="0" destOrd="0" presId="urn:microsoft.com/office/officeart/2005/8/layout/chevron2"/>
    <dgm:cxn modelId="{2460EAA3-1C51-4F3D-A436-49CD1A4CC0D0}" type="presParOf" srcId="{4D85F305-61AC-4CC1-85CD-856860C7CA6C}" destId="{491DBF8C-DB95-4E31-86CF-EADD154EAAE7}" srcOrd="0" destOrd="0" presId="urn:microsoft.com/office/officeart/2005/8/layout/chevron2"/>
    <dgm:cxn modelId="{DA25E031-648D-478B-8A32-6BB314AECE52}" type="presParOf" srcId="{4D85F305-61AC-4CC1-85CD-856860C7CA6C}" destId="{AC09F534-D3FC-4B9A-8EDE-73778A0B502B}" srcOrd="1" destOrd="0" presId="urn:microsoft.com/office/officeart/2005/8/layout/chevron2"/>
    <dgm:cxn modelId="{9805BFFD-2C3C-452B-8383-06066C91BCFD}" type="presParOf" srcId="{A6BD8704-1A17-4CBE-B094-7A8F9440A6B5}" destId="{D0E73069-6C80-45A2-8714-9899835134B7}" srcOrd="1" destOrd="0" presId="urn:microsoft.com/office/officeart/2005/8/layout/chevron2"/>
    <dgm:cxn modelId="{8ACAFFF6-99D7-4151-A0E7-0393B9FA5A3F}" type="presParOf" srcId="{A6BD8704-1A17-4CBE-B094-7A8F9440A6B5}" destId="{73BD0DC7-3CBD-4DEB-82D9-4DACD45573CC}" srcOrd="2" destOrd="0" presId="urn:microsoft.com/office/officeart/2005/8/layout/chevron2"/>
    <dgm:cxn modelId="{E7385A9D-AED6-4C43-9875-BA44274AA7AB}" type="presParOf" srcId="{73BD0DC7-3CBD-4DEB-82D9-4DACD45573CC}" destId="{337F5EC9-E87C-4DFD-8796-D685D380D5A5}" srcOrd="0" destOrd="0" presId="urn:microsoft.com/office/officeart/2005/8/layout/chevron2"/>
    <dgm:cxn modelId="{E050DE00-E6B0-46F1-B6E6-D84942E3B4D5}" type="presParOf" srcId="{73BD0DC7-3CBD-4DEB-82D9-4DACD45573CC}" destId="{4A0F6A6E-118E-45C1-A5E9-ACAD1060EDAF}" srcOrd="1" destOrd="0" presId="urn:microsoft.com/office/officeart/2005/8/layout/chevron2"/>
    <dgm:cxn modelId="{44CE78CC-0CBC-44CC-A1F2-39AFAF802066}" type="presParOf" srcId="{A6BD8704-1A17-4CBE-B094-7A8F9440A6B5}" destId="{AAAAE4D2-72FF-4794-AFE2-6D31F2BBC066}" srcOrd="3" destOrd="0" presId="urn:microsoft.com/office/officeart/2005/8/layout/chevron2"/>
    <dgm:cxn modelId="{7156EE16-BB6E-46C6-90DB-0AD0F9ED1262}" type="presParOf" srcId="{A6BD8704-1A17-4CBE-B094-7A8F9440A6B5}" destId="{DE69AFEE-C65C-424F-94D7-01274730908A}" srcOrd="4" destOrd="0" presId="urn:microsoft.com/office/officeart/2005/8/layout/chevron2"/>
    <dgm:cxn modelId="{5427233C-9014-41F3-941C-D8823CE76F93}" type="presParOf" srcId="{DE69AFEE-C65C-424F-94D7-01274730908A}" destId="{2B8D2483-B894-4E11-9194-D91ABE8E9611}" srcOrd="0" destOrd="0" presId="urn:microsoft.com/office/officeart/2005/8/layout/chevron2"/>
    <dgm:cxn modelId="{A49A1156-0FE5-4943-A0F4-2469A019D4FC}" type="presParOf" srcId="{DE69AFEE-C65C-424F-94D7-01274730908A}" destId="{2FDEDDEE-E538-40AB-873B-03178DBA677C}" srcOrd="1" destOrd="0" presId="urn:microsoft.com/office/officeart/2005/8/layout/chevron2"/>
    <dgm:cxn modelId="{3709E456-8BEB-4937-A498-8FA5785BE2C1}" type="presParOf" srcId="{A6BD8704-1A17-4CBE-B094-7A8F9440A6B5}" destId="{081A1F3D-91A2-490D-9155-CA9D1631C624}" srcOrd="5" destOrd="0" presId="urn:microsoft.com/office/officeart/2005/8/layout/chevron2"/>
    <dgm:cxn modelId="{31E10A59-87EA-4939-8254-B0FCD5E72531}" type="presParOf" srcId="{A6BD8704-1A17-4CBE-B094-7A8F9440A6B5}" destId="{66560B44-5712-466A-B7B4-DBB704B1D0CE}" srcOrd="6" destOrd="0" presId="urn:microsoft.com/office/officeart/2005/8/layout/chevron2"/>
    <dgm:cxn modelId="{33072629-772D-4FF6-BF1A-40C670111856}" type="presParOf" srcId="{66560B44-5712-466A-B7B4-DBB704B1D0CE}" destId="{BD087AFD-724A-4244-9DFE-22CA5DFD33C4}" srcOrd="0" destOrd="0" presId="urn:microsoft.com/office/officeart/2005/8/layout/chevron2"/>
    <dgm:cxn modelId="{0BC28406-2B7B-438D-A002-661B5D7137DF}" type="presParOf" srcId="{66560B44-5712-466A-B7B4-DBB704B1D0CE}" destId="{7879E4E3-F0CB-4CEE-86F3-1B0F6B5429CB}" srcOrd="1" destOrd="0" presId="urn:microsoft.com/office/officeart/2005/8/layout/chevron2"/>
    <dgm:cxn modelId="{11C4C2AC-B468-4906-81CD-DA61D6E2E1D3}" type="presParOf" srcId="{A6BD8704-1A17-4CBE-B094-7A8F9440A6B5}" destId="{E9E29A3A-7374-4F29-95A2-500BF4F69AB3}" srcOrd="7" destOrd="0" presId="urn:microsoft.com/office/officeart/2005/8/layout/chevron2"/>
    <dgm:cxn modelId="{D553E629-2AC3-44A6-9AB5-B4F928570A5A}" type="presParOf" srcId="{A6BD8704-1A17-4CBE-B094-7A8F9440A6B5}" destId="{A3FD643D-FBE3-487A-8685-CF86A48C5BFC}" srcOrd="8" destOrd="0" presId="urn:microsoft.com/office/officeart/2005/8/layout/chevron2"/>
    <dgm:cxn modelId="{0A902AD5-D93F-439E-B334-6CB4C5610D47}" type="presParOf" srcId="{A3FD643D-FBE3-487A-8685-CF86A48C5BFC}" destId="{116ACEAA-0787-48B9-9C4D-17AF632C77A0}" srcOrd="0" destOrd="0" presId="urn:microsoft.com/office/officeart/2005/8/layout/chevron2"/>
    <dgm:cxn modelId="{A8D8871D-D856-41D5-823C-DBBC70F51427}" type="presParOf" srcId="{A3FD643D-FBE3-487A-8685-CF86A48C5BFC}" destId="{9853ECA8-73C9-4209-841A-50E86336162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6794DB-F91C-48D6-8D0D-1AB54BAFB07B}" type="doc">
      <dgm:prSet loTypeId="urn:microsoft.com/office/officeart/2005/8/layout/hList7" loCatId="list" qsTypeId="urn:microsoft.com/office/officeart/2005/8/quickstyle/simple1" qsCatId="simple" csTypeId="urn:microsoft.com/office/officeart/2005/8/colors/colorful2" csCatId="colorful" phldr="1"/>
      <dgm:spPr/>
    </dgm:pt>
    <dgm:pt modelId="{26D1D42D-FF0C-4971-A283-C28E91A733B8}">
      <dgm:prSet phldrT="[Text]"/>
      <dgm:spPr/>
      <dgm:t>
        <a:bodyPr/>
        <a:lstStyle/>
        <a:p>
          <a:endParaRPr lang="en-US" dirty="0"/>
        </a:p>
        <a:p>
          <a:r>
            <a:rPr lang="en-US" dirty="0">
              <a:effectLst>
                <a:outerShdw blurRad="38100" dist="38100" dir="2700000" algn="tl">
                  <a:srgbClr val="000000">
                    <a:alpha val="43137"/>
                  </a:srgbClr>
                </a:outerShdw>
              </a:effectLst>
            </a:rPr>
            <a:t>National Student Training Programme</a:t>
          </a:r>
        </a:p>
      </dgm:t>
    </dgm:pt>
    <dgm:pt modelId="{AE67197C-4C9A-4027-8AAC-78181F62AB89}" type="parTrans" cxnId="{3A23EB7D-EB53-4915-9269-869476D3E7DA}">
      <dgm:prSet/>
      <dgm:spPr/>
      <dgm:t>
        <a:bodyPr/>
        <a:lstStyle/>
        <a:p>
          <a:endParaRPr lang="en-US"/>
        </a:p>
      </dgm:t>
    </dgm:pt>
    <dgm:pt modelId="{8ACB7F62-9D20-4762-83C4-FFEA988BFA6D}" type="sibTrans" cxnId="{3A23EB7D-EB53-4915-9269-869476D3E7DA}">
      <dgm:prSet/>
      <dgm:spPr/>
      <dgm:t>
        <a:bodyPr/>
        <a:lstStyle/>
        <a:p>
          <a:endParaRPr lang="en-US"/>
        </a:p>
      </dgm:t>
    </dgm:pt>
    <dgm:pt modelId="{B746B8AE-1786-4FC8-992F-361AA2B7BFE9}">
      <dgm:prSet phldrT="[Text]"/>
      <dgm:spPr/>
      <dgm:t>
        <a:bodyPr/>
        <a:lstStyle/>
        <a:p>
          <a:r>
            <a:rPr lang="en-US" dirty="0">
              <a:effectLst>
                <a:outerShdw blurRad="38100" dist="38100" dir="2700000" algn="tl">
                  <a:srgbClr val="000000">
                    <a:alpha val="43137"/>
                  </a:srgbClr>
                </a:outerShdw>
              </a:effectLst>
            </a:rPr>
            <a:t>Institutional Analysis Work Stream</a:t>
          </a:r>
        </a:p>
      </dgm:t>
    </dgm:pt>
    <dgm:pt modelId="{97AE0AA8-8BB6-4E57-B0E6-16BF152A464C}" type="parTrans" cxnId="{1D1A7D0E-C973-46FB-BB08-A4E658CFD957}">
      <dgm:prSet/>
      <dgm:spPr/>
      <dgm:t>
        <a:bodyPr/>
        <a:lstStyle/>
        <a:p>
          <a:endParaRPr lang="en-US"/>
        </a:p>
      </dgm:t>
    </dgm:pt>
    <dgm:pt modelId="{1809B592-102B-4A0A-AC99-77BF78EDFCD7}" type="sibTrans" cxnId="{1D1A7D0E-C973-46FB-BB08-A4E658CFD957}">
      <dgm:prSet/>
      <dgm:spPr/>
      <dgm:t>
        <a:bodyPr/>
        <a:lstStyle/>
        <a:p>
          <a:endParaRPr lang="en-US"/>
        </a:p>
      </dgm:t>
    </dgm:pt>
    <dgm:pt modelId="{DD8415D8-A764-4403-BA56-5421080756D9}">
      <dgm:prSet phldrT="[Text]"/>
      <dgm:spPr/>
      <dgm:t>
        <a:bodyPr/>
        <a:lstStyle/>
        <a:p>
          <a:r>
            <a:rPr lang="en-US" dirty="0">
              <a:effectLst>
                <a:outerShdw blurRad="38100" dist="38100" dir="2700000" algn="tl">
                  <a:srgbClr val="000000">
                    <a:alpha val="43137"/>
                  </a:srgbClr>
                </a:outerShdw>
              </a:effectLst>
            </a:rPr>
            <a:t>5 Projects</a:t>
          </a:r>
        </a:p>
      </dgm:t>
    </dgm:pt>
    <dgm:pt modelId="{0E8DF69E-E3D1-466C-A003-AF8009926E74}" type="parTrans" cxnId="{1BD85CCB-53A7-4864-A28C-3C5B26609601}">
      <dgm:prSet/>
      <dgm:spPr/>
      <dgm:t>
        <a:bodyPr/>
        <a:lstStyle/>
        <a:p>
          <a:endParaRPr lang="en-US"/>
        </a:p>
      </dgm:t>
    </dgm:pt>
    <dgm:pt modelId="{4F71AEA9-0FDA-4372-B13D-4A8B7572BA05}" type="sibTrans" cxnId="{1BD85CCB-53A7-4864-A28C-3C5B26609601}">
      <dgm:prSet/>
      <dgm:spPr/>
      <dgm:t>
        <a:bodyPr/>
        <a:lstStyle/>
        <a:p>
          <a:endParaRPr lang="en-US"/>
        </a:p>
      </dgm:t>
    </dgm:pt>
    <dgm:pt modelId="{CFF4AB2E-F271-44EA-854D-71AF0EFCC6C3}" type="pres">
      <dgm:prSet presAssocID="{E96794DB-F91C-48D6-8D0D-1AB54BAFB07B}" presName="Name0" presStyleCnt="0">
        <dgm:presLayoutVars>
          <dgm:dir/>
          <dgm:resizeHandles val="exact"/>
        </dgm:presLayoutVars>
      </dgm:prSet>
      <dgm:spPr/>
    </dgm:pt>
    <dgm:pt modelId="{BE1D7202-8CD0-4264-987A-9559614D3FA8}" type="pres">
      <dgm:prSet presAssocID="{E96794DB-F91C-48D6-8D0D-1AB54BAFB07B}" presName="fgShape" presStyleLbl="fgShp" presStyleIdx="0" presStyleCnt="1"/>
      <dgm:spPr>
        <a:solidFill>
          <a:schemeClr val="bg1">
            <a:lumMod val="85000"/>
          </a:schemeClr>
        </a:solidFill>
      </dgm:spPr>
    </dgm:pt>
    <dgm:pt modelId="{D529F21D-7EF1-4402-93B6-4AE43ADC5D6B}" type="pres">
      <dgm:prSet presAssocID="{E96794DB-F91C-48D6-8D0D-1AB54BAFB07B}" presName="linComp" presStyleCnt="0"/>
      <dgm:spPr/>
    </dgm:pt>
    <dgm:pt modelId="{F9F840E1-D63A-49D9-9FD0-2BEBC2CE3CEC}" type="pres">
      <dgm:prSet presAssocID="{26D1D42D-FF0C-4971-A283-C28E91A733B8}" presName="compNode" presStyleCnt="0"/>
      <dgm:spPr/>
    </dgm:pt>
    <dgm:pt modelId="{DEDB3F1C-70B0-48E4-B623-E28E5CA8E4AC}" type="pres">
      <dgm:prSet presAssocID="{26D1D42D-FF0C-4971-A283-C28E91A733B8}" presName="bkgdShape" presStyleLbl="node1" presStyleIdx="0" presStyleCnt="3"/>
      <dgm:spPr/>
      <dgm:t>
        <a:bodyPr/>
        <a:lstStyle/>
        <a:p>
          <a:endParaRPr lang="en-US"/>
        </a:p>
      </dgm:t>
    </dgm:pt>
    <dgm:pt modelId="{D88115B1-FE7D-47C4-950E-585ABBAD488A}" type="pres">
      <dgm:prSet presAssocID="{26D1D42D-FF0C-4971-A283-C28E91A733B8}" presName="nodeTx" presStyleLbl="node1" presStyleIdx="0" presStyleCnt="3">
        <dgm:presLayoutVars>
          <dgm:bulletEnabled val="1"/>
        </dgm:presLayoutVars>
      </dgm:prSet>
      <dgm:spPr/>
      <dgm:t>
        <a:bodyPr/>
        <a:lstStyle/>
        <a:p>
          <a:endParaRPr lang="en-US"/>
        </a:p>
      </dgm:t>
    </dgm:pt>
    <dgm:pt modelId="{A6ABAC4C-7EAE-4037-B1D5-FB11801922F3}" type="pres">
      <dgm:prSet presAssocID="{26D1D42D-FF0C-4971-A283-C28E91A733B8}" presName="invisiNode" presStyleLbl="node1" presStyleIdx="0" presStyleCnt="3"/>
      <dgm:spPr/>
    </dgm:pt>
    <dgm:pt modelId="{72A8AD6B-38F1-4178-9F50-D1A254839224}" type="pres">
      <dgm:prSet presAssocID="{26D1D42D-FF0C-4971-A283-C28E91A733B8}" presName="imagNode" presStyleLbl="fgImgPlace1" presStyleIdx="0" presStyleCnt="3" custScaleX="141163" custScaleY="136036" custLinFactNeighborX="1777" custLinFactNeighborY="7108"/>
      <dgm:spPr>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58547" t="-1232" r="-24477" b="-1590"/>
          </a:stretch>
        </a:blipFill>
      </dgm:spPr>
    </dgm:pt>
    <dgm:pt modelId="{E025CF57-6A6B-4CDD-AB0B-FBA1BF37E056}" type="pres">
      <dgm:prSet presAssocID="{8ACB7F62-9D20-4762-83C4-FFEA988BFA6D}" presName="sibTrans" presStyleLbl="sibTrans2D1" presStyleIdx="0" presStyleCnt="0"/>
      <dgm:spPr/>
      <dgm:t>
        <a:bodyPr/>
        <a:lstStyle/>
        <a:p>
          <a:endParaRPr lang="en-US"/>
        </a:p>
      </dgm:t>
    </dgm:pt>
    <dgm:pt modelId="{08ADDD0C-A04E-4726-9AA5-B3BFE58E4BF1}" type="pres">
      <dgm:prSet presAssocID="{B746B8AE-1786-4FC8-992F-361AA2B7BFE9}" presName="compNode" presStyleCnt="0"/>
      <dgm:spPr/>
    </dgm:pt>
    <dgm:pt modelId="{648D2F62-D17A-40AA-85FF-9FF3828A92D4}" type="pres">
      <dgm:prSet presAssocID="{B746B8AE-1786-4FC8-992F-361AA2B7BFE9}" presName="bkgdShape" presStyleLbl="node1" presStyleIdx="1" presStyleCnt="3"/>
      <dgm:spPr/>
      <dgm:t>
        <a:bodyPr/>
        <a:lstStyle/>
        <a:p>
          <a:endParaRPr lang="en-US"/>
        </a:p>
      </dgm:t>
    </dgm:pt>
    <dgm:pt modelId="{262B56CB-4B7C-4548-8C09-35BAC7097BAA}" type="pres">
      <dgm:prSet presAssocID="{B746B8AE-1786-4FC8-992F-361AA2B7BFE9}" presName="nodeTx" presStyleLbl="node1" presStyleIdx="1" presStyleCnt="3">
        <dgm:presLayoutVars>
          <dgm:bulletEnabled val="1"/>
        </dgm:presLayoutVars>
      </dgm:prSet>
      <dgm:spPr/>
      <dgm:t>
        <a:bodyPr/>
        <a:lstStyle/>
        <a:p>
          <a:endParaRPr lang="en-US"/>
        </a:p>
      </dgm:t>
    </dgm:pt>
    <dgm:pt modelId="{F87D0F91-04E0-48B5-B61B-01CD813E8E1B}" type="pres">
      <dgm:prSet presAssocID="{B746B8AE-1786-4FC8-992F-361AA2B7BFE9}" presName="invisiNode" presStyleLbl="node1" presStyleIdx="1" presStyleCnt="3"/>
      <dgm:spPr/>
    </dgm:pt>
    <dgm:pt modelId="{689029B3-0CBC-43C4-9C47-599C57B84BFB}" type="pres">
      <dgm:prSet presAssocID="{B746B8AE-1786-4FC8-992F-361AA2B7BFE9}" presName="imagNode" presStyleLbl="fgImgPlace1" presStyleIdx="1" presStyleCnt="3" custScaleX="138300" custScaleY="132080" custLinFactNeighborX="3554" custLinFactNeighborY="8885"/>
      <dgm:spPr>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52888" t="-6750" r="-39956" b="-1590"/>
          </a:stretch>
        </a:blipFill>
      </dgm:spPr>
    </dgm:pt>
    <dgm:pt modelId="{DB08B490-A4AA-4D41-9FAB-FD6CD0DC017A}" type="pres">
      <dgm:prSet presAssocID="{1809B592-102B-4A0A-AC99-77BF78EDFCD7}" presName="sibTrans" presStyleLbl="sibTrans2D1" presStyleIdx="0" presStyleCnt="0"/>
      <dgm:spPr/>
      <dgm:t>
        <a:bodyPr/>
        <a:lstStyle/>
        <a:p>
          <a:endParaRPr lang="en-US"/>
        </a:p>
      </dgm:t>
    </dgm:pt>
    <dgm:pt modelId="{2294BD56-1237-4E97-934D-03D594E1BBA5}" type="pres">
      <dgm:prSet presAssocID="{DD8415D8-A764-4403-BA56-5421080756D9}" presName="compNode" presStyleCnt="0"/>
      <dgm:spPr/>
    </dgm:pt>
    <dgm:pt modelId="{AFAC7BB4-EBF8-4553-A90C-FFD390F4F7F3}" type="pres">
      <dgm:prSet presAssocID="{DD8415D8-A764-4403-BA56-5421080756D9}" presName="bkgdShape" presStyleLbl="node1" presStyleIdx="2" presStyleCnt="3"/>
      <dgm:spPr/>
      <dgm:t>
        <a:bodyPr/>
        <a:lstStyle/>
        <a:p>
          <a:endParaRPr lang="en-US"/>
        </a:p>
      </dgm:t>
    </dgm:pt>
    <dgm:pt modelId="{B2F01BE7-9A7A-4BAC-AE9F-29674F4FE753}" type="pres">
      <dgm:prSet presAssocID="{DD8415D8-A764-4403-BA56-5421080756D9}" presName="nodeTx" presStyleLbl="node1" presStyleIdx="2" presStyleCnt="3">
        <dgm:presLayoutVars>
          <dgm:bulletEnabled val="1"/>
        </dgm:presLayoutVars>
      </dgm:prSet>
      <dgm:spPr/>
      <dgm:t>
        <a:bodyPr/>
        <a:lstStyle/>
        <a:p>
          <a:endParaRPr lang="en-US"/>
        </a:p>
      </dgm:t>
    </dgm:pt>
    <dgm:pt modelId="{8238DC44-3D92-4AED-B455-24B950E2B76E}" type="pres">
      <dgm:prSet presAssocID="{DD8415D8-A764-4403-BA56-5421080756D9}" presName="invisiNode" presStyleLbl="node1" presStyleIdx="2" presStyleCnt="3"/>
      <dgm:spPr/>
    </dgm:pt>
    <dgm:pt modelId="{7571E8C2-62A7-4BA3-AE4C-35B4E3695AD2}" type="pres">
      <dgm:prSet presAssocID="{DD8415D8-A764-4403-BA56-5421080756D9}" presName="imagNode" presStyleLbl="fgImgPlace1" presStyleIdx="2" presStyleCnt="3" custScaleX="127540" custScaleY="130900" custLinFactNeighborX="5331" custLinFactNeighborY="9477"/>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Lst>
  <dgm:cxnLst>
    <dgm:cxn modelId="{34524E41-6080-4DA9-931E-F156A6ECF398}" type="presOf" srcId="{DD8415D8-A764-4403-BA56-5421080756D9}" destId="{AFAC7BB4-EBF8-4553-A90C-FFD390F4F7F3}" srcOrd="0" destOrd="0" presId="urn:microsoft.com/office/officeart/2005/8/layout/hList7"/>
    <dgm:cxn modelId="{54B4D30C-15E9-4A1C-B12E-0B81E3467B3B}" type="presOf" srcId="{8ACB7F62-9D20-4762-83C4-FFEA988BFA6D}" destId="{E025CF57-6A6B-4CDD-AB0B-FBA1BF37E056}" srcOrd="0" destOrd="0" presId="urn:microsoft.com/office/officeart/2005/8/layout/hList7"/>
    <dgm:cxn modelId="{3A23EB7D-EB53-4915-9269-869476D3E7DA}" srcId="{E96794DB-F91C-48D6-8D0D-1AB54BAFB07B}" destId="{26D1D42D-FF0C-4971-A283-C28E91A733B8}" srcOrd="0" destOrd="0" parTransId="{AE67197C-4C9A-4027-8AAC-78181F62AB89}" sibTransId="{8ACB7F62-9D20-4762-83C4-FFEA988BFA6D}"/>
    <dgm:cxn modelId="{351E5355-1140-46EE-85A3-7422F4855C9B}" type="presOf" srcId="{DD8415D8-A764-4403-BA56-5421080756D9}" destId="{B2F01BE7-9A7A-4BAC-AE9F-29674F4FE753}" srcOrd="1" destOrd="0" presId="urn:microsoft.com/office/officeart/2005/8/layout/hList7"/>
    <dgm:cxn modelId="{38E65A4A-D823-46F1-9DE5-393A60A6F060}" type="presOf" srcId="{B746B8AE-1786-4FC8-992F-361AA2B7BFE9}" destId="{648D2F62-D17A-40AA-85FF-9FF3828A92D4}" srcOrd="0" destOrd="0" presId="urn:microsoft.com/office/officeart/2005/8/layout/hList7"/>
    <dgm:cxn modelId="{C3BED5F0-989B-4428-9FCF-727A455E8AB2}" type="presOf" srcId="{E96794DB-F91C-48D6-8D0D-1AB54BAFB07B}" destId="{CFF4AB2E-F271-44EA-854D-71AF0EFCC6C3}" srcOrd="0" destOrd="0" presId="urn:microsoft.com/office/officeart/2005/8/layout/hList7"/>
    <dgm:cxn modelId="{265A48A4-5FB4-421A-A22F-F510E6CBC92E}" type="presOf" srcId="{1809B592-102B-4A0A-AC99-77BF78EDFCD7}" destId="{DB08B490-A4AA-4D41-9FAB-FD6CD0DC017A}" srcOrd="0" destOrd="0" presId="urn:microsoft.com/office/officeart/2005/8/layout/hList7"/>
    <dgm:cxn modelId="{823D86B3-DC2A-4A08-A792-9E8934A1529D}" type="presOf" srcId="{26D1D42D-FF0C-4971-A283-C28E91A733B8}" destId="{D88115B1-FE7D-47C4-950E-585ABBAD488A}" srcOrd="1" destOrd="0" presId="urn:microsoft.com/office/officeart/2005/8/layout/hList7"/>
    <dgm:cxn modelId="{CE22106B-91F9-4CF9-81C9-9A01A41F79E3}" type="presOf" srcId="{B746B8AE-1786-4FC8-992F-361AA2B7BFE9}" destId="{262B56CB-4B7C-4548-8C09-35BAC7097BAA}" srcOrd="1" destOrd="0" presId="urn:microsoft.com/office/officeart/2005/8/layout/hList7"/>
    <dgm:cxn modelId="{1D1A7D0E-C973-46FB-BB08-A4E658CFD957}" srcId="{E96794DB-F91C-48D6-8D0D-1AB54BAFB07B}" destId="{B746B8AE-1786-4FC8-992F-361AA2B7BFE9}" srcOrd="1" destOrd="0" parTransId="{97AE0AA8-8BB6-4E57-B0E6-16BF152A464C}" sibTransId="{1809B592-102B-4A0A-AC99-77BF78EDFCD7}"/>
    <dgm:cxn modelId="{1BD85CCB-53A7-4864-A28C-3C5B26609601}" srcId="{E96794DB-F91C-48D6-8D0D-1AB54BAFB07B}" destId="{DD8415D8-A764-4403-BA56-5421080756D9}" srcOrd="2" destOrd="0" parTransId="{0E8DF69E-E3D1-466C-A003-AF8009926E74}" sibTransId="{4F71AEA9-0FDA-4372-B13D-4A8B7572BA05}"/>
    <dgm:cxn modelId="{5A20B55B-A1A1-415B-90CA-FEF9C04953B2}" type="presOf" srcId="{26D1D42D-FF0C-4971-A283-C28E91A733B8}" destId="{DEDB3F1C-70B0-48E4-B623-E28E5CA8E4AC}" srcOrd="0" destOrd="0" presId="urn:microsoft.com/office/officeart/2005/8/layout/hList7"/>
    <dgm:cxn modelId="{1FD2FAE3-462D-4EFA-BCF9-AC9B0CE79A9A}" type="presParOf" srcId="{CFF4AB2E-F271-44EA-854D-71AF0EFCC6C3}" destId="{BE1D7202-8CD0-4264-987A-9559614D3FA8}" srcOrd="0" destOrd="0" presId="urn:microsoft.com/office/officeart/2005/8/layout/hList7"/>
    <dgm:cxn modelId="{5B9F866C-8994-4282-8BA2-4EBC4E2ADC0E}" type="presParOf" srcId="{CFF4AB2E-F271-44EA-854D-71AF0EFCC6C3}" destId="{D529F21D-7EF1-4402-93B6-4AE43ADC5D6B}" srcOrd="1" destOrd="0" presId="urn:microsoft.com/office/officeart/2005/8/layout/hList7"/>
    <dgm:cxn modelId="{7E85B8E1-BC0D-41E6-85A1-30B22A845C56}" type="presParOf" srcId="{D529F21D-7EF1-4402-93B6-4AE43ADC5D6B}" destId="{F9F840E1-D63A-49D9-9FD0-2BEBC2CE3CEC}" srcOrd="0" destOrd="0" presId="urn:microsoft.com/office/officeart/2005/8/layout/hList7"/>
    <dgm:cxn modelId="{A8190DC7-D6EA-41B2-A90E-8A4B79B453BD}" type="presParOf" srcId="{F9F840E1-D63A-49D9-9FD0-2BEBC2CE3CEC}" destId="{DEDB3F1C-70B0-48E4-B623-E28E5CA8E4AC}" srcOrd="0" destOrd="0" presId="urn:microsoft.com/office/officeart/2005/8/layout/hList7"/>
    <dgm:cxn modelId="{5315DFFE-E605-44A0-B97A-FEE87C81BC9D}" type="presParOf" srcId="{F9F840E1-D63A-49D9-9FD0-2BEBC2CE3CEC}" destId="{D88115B1-FE7D-47C4-950E-585ABBAD488A}" srcOrd="1" destOrd="0" presId="urn:microsoft.com/office/officeart/2005/8/layout/hList7"/>
    <dgm:cxn modelId="{60E4B2A4-1C1B-4D36-878D-A7FDA8E3D495}" type="presParOf" srcId="{F9F840E1-D63A-49D9-9FD0-2BEBC2CE3CEC}" destId="{A6ABAC4C-7EAE-4037-B1D5-FB11801922F3}" srcOrd="2" destOrd="0" presId="urn:microsoft.com/office/officeart/2005/8/layout/hList7"/>
    <dgm:cxn modelId="{59A748CF-CCA5-4DF5-84B3-93086B8D22FB}" type="presParOf" srcId="{F9F840E1-D63A-49D9-9FD0-2BEBC2CE3CEC}" destId="{72A8AD6B-38F1-4178-9F50-D1A254839224}" srcOrd="3" destOrd="0" presId="urn:microsoft.com/office/officeart/2005/8/layout/hList7"/>
    <dgm:cxn modelId="{5A0C7CB7-7781-46C0-88D0-EBB3FD714D09}" type="presParOf" srcId="{D529F21D-7EF1-4402-93B6-4AE43ADC5D6B}" destId="{E025CF57-6A6B-4CDD-AB0B-FBA1BF37E056}" srcOrd="1" destOrd="0" presId="urn:microsoft.com/office/officeart/2005/8/layout/hList7"/>
    <dgm:cxn modelId="{1A0107CB-7DD0-4249-8F26-2DAB25101379}" type="presParOf" srcId="{D529F21D-7EF1-4402-93B6-4AE43ADC5D6B}" destId="{08ADDD0C-A04E-4726-9AA5-B3BFE58E4BF1}" srcOrd="2" destOrd="0" presId="urn:microsoft.com/office/officeart/2005/8/layout/hList7"/>
    <dgm:cxn modelId="{C18C5CAF-FECE-4A3B-A9FA-EFFA130DE8C3}" type="presParOf" srcId="{08ADDD0C-A04E-4726-9AA5-B3BFE58E4BF1}" destId="{648D2F62-D17A-40AA-85FF-9FF3828A92D4}" srcOrd="0" destOrd="0" presId="urn:microsoft.com/office/officeart/2005/8/layout/hList7"/>
    <dgm:cxn modelId="{65923F34-7FEC-4728-A703-D04E31643BAC}" type="presParOf" srcId="{08ADDD0C-A04E-4726-9AA5-B3BFE58E4BF1}" destId="{262B56CB-4B7C-4548-8C09-35BAC7097BAA}" srcOrd="1" destOrd="0" presId="urn:microsoft.com/office/officeart/2005/8/layout/hList7"/>
    <dgm:cxn modelId="{0A927D71-DC39-411E-882C-AAA43FF54478}" type="presParOf" srcId="{08ADDD0C-A04E-4726-9AA5-B3BFE58E4BF1}" destId="{F87D0F91-04E0-48B5-B61B-01CD813E8E1B}" srcOrd="2" destOrd="0" presId="urn:microsoft.com/office/officeart/2005/8/layout/hList7"/>
    <dgm:cxn modelId="{0A503705-962E-4BC5-A4A2-FEEADEA3EB9C}" type="presParOf" srcId="{08ADDD0C-A04E-4726-9AA5-B3BFE58E4BF1}" destId="{689029B3-0CBC-43C4-9C47-599C57B84BFB}" srcOrd="3" destOrd="0" presId="urn:microsoft.com/office/officeart/2005/8/layout/hList7"/>
    <dgm:cxn modelId="{4CF990D3-40DE-42BE-BC89-0B3E93268474}" type="presParOf" srcId="{D529F21D-7EF1-4402-93B6-4AE43ADC5D6B}" destId="{DB08B490-A4AA-4D41-9FAB-FD6CD0DC017A}" srcOrd="3" destOrd="0" presId="urn:microsoft.com/office/officeart/2005/8/layout/hList7"/>
    <dgm:cxn modelId="{D95BA78C-0816-477A-A455-4CE22BC4D56E}" type="presParOf" srcId="{D529F21D-7EF1-4402-93B6-4AE43ADC5D6B}" destId="{2294BD56-1237-4E97-934D-03D594E1BBA5}" srcOrd="4" destOrd="0" presId="urn:microsoft.com/office/officeart/2005/8/layout/hList7"/>
    <dgm:cxn modelId="{29D4CA0C-12B9-4099-B4DA-880E61F16CC9}" type="presParOf" srcId="{2294BD56-1237-4E97-934D-03D594E1BBA5}" destId="{AFAC7BB4-EBF8-4553-A90C-FFD390F4F7F3}" srcOrd="0" destOrd="0" presId="urn:microsoft.com/office/officeart/2005/8/layout/hList7"/>
    <dgm:cxn modelId="{C9EEEBA6-3704-44ED-B6A8-92C855CDE655}" type="presParOf" srcId="{2294BD56-1237-4E97-934D-03D594E1BBA5}" destId="{B2F01BE7-9A7A-4BAC-AE9F-29674F4FE753}" srcOrd="1" destOrd="0" presId="urn:microsoft.com/office/officeart/2005/8/layout/hList7"/>
    <dgm:cxn modelId="{178A4728-2DFD-47B9-97DA-5D85E8B5EB8F}" type="presParOf" srcId="{2294BD56-1237-4E97-934D-03D594E1BBA5}" destId="{8238DC44-3D92-4AED-B455-24B950E2B76E}" srcOrd="2" destOrd="0" presId="urn:microsoft.com/office/officeart/2005/8/layout/hList7"/>
    <dgm:cxn modelId="{2A53C465-E71C-4633-BCE0-A24744E9E5EC}" type="presParOf" srcId="{2294BD56-1237-4E97-934D-03D594E1BBA5}" destId="{7571E8C2-62A7-4BA3-AE4C-35B4E3695AD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794DB-F91C-48D6-8D0D-1AB54BAFB07B}" type="doc">
      <dgm:prSet loTypeId="urn:microsoft.com/office/officeart/2005/8/layout/hList7" loCatId="list" qsTypeId="urn:microsoft.com/office/officeart/2005/8/quickstyle/simple1" qsCatId="simple" csTypeId="urn:microsoft.com/office/officeart/2005/8/colors/colorful2" csCatId="colorful" phldr="1"/>
      <dgm:spPr/>
    </dgm:pt>
    <dgm:pt modelId="{26D1D42D-FF0C-4971-A283-C28E91A733B8}">
      <dgm:prSet phldrT="[Text]"/>
      <dgm:spPr/>
      <dgm:t>
        <a:bodyPr/>
        <a:lstStyle/>
        <a:p>
          <a:endParaRPr lang="en-US" dirty="0"/>
        </a:p>
        <a:p>
          <a:r>
            <a:rPr lang="en-US" dirty="0">
              <a:effectLst>
                <a:outerShdw blurRad="38100" dist="38100" dir="2700000" algn="tl">
                  <a:srgbClr val="000000">
                    <a:alpha val="43137"/>
                  </a:srgbClr>
                </a:outerShdw>
              </a:effectLst>
            </a:rPr>
            <a:t>National Student Training Programme</a:t>
          </a:r>
        </a:p>
      </dgm:t>
    </dgm:pt>
    <dgm:pt modelId="{AE67197C-4C9A-4027-8AAC-78181F62AB89}" type="parTrans" cxnId="{3A23EB7D-EB53-4915-9269-869476D3E7DA}">
      <dgm:prSet/>
      <dgm:spPr/>
      <dgm:t>
        <a:bodyPr/>
        <a:lstStyle/>
        <a:p>
          <a:endParaRPr lang="en-US"/>
        </a:p>
      </dgm:t>
    </dgm:pt>
    <dgm:pt modelId="{8ACB7F62-9D20-4762-83C4-FFEA988BFA6D}" type="sibTrans" cxnId="{3A23EB7D-EB53-4915-9269-869476D3E7DA}">
      <dgm:prSet/>
      <dgm:spPr/>
      <dgm:t>
        <a:bodyPr/>
        <a:lstStyle/>
        <a:p>
          <a:endParaRPr lang="en-US"/>
        </a:p>
      </dgm:t>
    </dgm:pt>
    <dgm:pt modelId="{B746B8AE-1786-4FC8-992F-361AA2B7BFE9}">
      <dgm:prSet phldrT="[Text]"/>
      <dgm:spPr/>
      <dgm:t>
        <a:bodyPr/>
        <a:lstStyle/>
        <a:p>
          <a:r>
            <a:rPr lang="en-US" dirty="0">
              <a:effectLst>
                <a:outerShdw blurRad="38100" dist="38100" dir="2700000" algn="tl">
                  <a:srgbClr val="000000">
                    <a:alpha val="43137"/>
                  </a:srgbClr>
                </a:outerShdw>
              </a:effectLst>
            </a:rPr>
            <a:t>Institutional Analysis Work Stream</a:t>
          </a:r>
        </a:p>
      </dgm:t>
    </dgm:pt>
    <dgm:pt modelId="{97AE0AA8-8BB6-4E57-B0E6-16BF152A464C}" type="parTrans" cxnId="{1D1A7D0E-C973-46FB-BB08-A4E658CFD957}">
      <dgm:prSet/>
      <dgm:spPr/>
      <dgm:t>
        <a:bodyPr/>
        <a:lstStyle/>
        <a:p>
          <a:endParaRPr lang="en-US"/>
        </a:p>
      </dgm:t>
    </dgm:pt>
    <dgm:pt modelId="{1809B592-102B-4A0A-AC99-77BF78EDFCD7}" type="sibTrans" cxnId="{1D1A7D0E-C973-46FB-BB08-A4E658CFD957}">
      <dgm:prSet/>
      <dgm:spPr/>
      <dgm:t>
        <a:bodyPr/>
        <a:lstStyle/>
        <a:p>
          <a:endParaRPr lang="en-US"/>
        </a:p>
      </dgm:t>
    </dgm:pt>
    <dgm:pt modelId="{DD8415D8-A764-4403-BA56-5421080756D9}">
      <dgm:prSet phldrT="[Text]"/>
      <dgm:spPr/>
      <dgm:t>
        <a:bodyPr/>
        <a:lstStyle/>
        <a:p>
          <a:r>
            <a:rPr lang="en-US" dirty="0">
              <a:effectLst>
                <a:outerShdw blurRad="38100" dist="38100" dir="2700000" algn="tl">
                  <a:srgbClr val="000000">
                    <a:alpha val="43137"/>
                  </a:srgbClr>
                </a:outerShdw>
              </a:effectLst>
            </a:rPr>
            <a:t>5 Projects</a:t>
          </a:r>
        </a:p>
      </dgm:t>
    </dgm:pt>
    <dgm:pt modelId="{0E8DF69E-E3D1-466C-A003-AF8009926E74}" type="parTrans" cxnId="{1BD85CCB-53A7-4864-A28C-3C5B26609601}">
      <dgm:prSet/>
      <dgm:spPr/>
      <dgm:t>
        <a:bodyPr/>
        <a:lstStyle/>
        <a:p>
          <a:endParaRPr lang="en-US"/>
        </a:p>
      </dgm:t>
    </dgm:pt>
    <dgm:pt modelId="{4F71AEA9-0FDA-4372-B13D-4A8B7572BA05}" type="sibTrans" cxnId="{1BD85CCB-53A7-4864-A28C-3C5B26609601}">
      <dgm:prSet/>
      <dgm:spPr/>
      <dgm:t>
        <a:bodyPr/>
        <a:lstStyle/>
        <a:p>
          <a:endParaRPr lang="en-US"/>
        </a:p>
      </dgm:t>
    </dgm:pt>
    <dgm:pt modelId="{CFF4AB2E-F271-44EA-854D-71AF0EFCC6C3}" type="pres">
      <dgm:prSet presAssocID="{E96794DB-F91C-48D6-8D0D-1AB54BAFB07B}" presName="Name0" presStyleCnt="0">
        <dgm:presLayoutVars>
          <dgm:dir/>
          <dgm:resizeHandles val="exact"/>
        </dgm:presLayoutVars>
      </dgm:prSet>
      <dgm:spPr/>
    </dgm:pt>
    <dgm:pt modelId="{BE1D7202-8CD0-4264-987A-9559614D3FA8}" type="pres">
      <dgm:prSet presAssocID="{E96794DB-F91C-48D6-8D0D-1AB54BAFB07B}" presName="fgShape" presStyleLbl="fgShp" presStyleIdx="0" presStyleCnt="1"/>
      <dgm:spPr>
        <a:solidFill>
          <a:schemeClr val="bg1">
            <a:lumMod val="85000"/>
          </a:schemeClr>
        </a:solidFill>
      </dgm:spPr>
    </dgm:pt>
    <dgm:pt modelId="{D529F21D-7EF1-4402-93B6-4AE43ADC5D6B}" type="pres">
      <dgm:prSet presAssocID="{E96794DB-F91C-48D6-8D0D-1AB54BAFB07B}" presName="linComp" presStyleCnt="0"/>
      <dgm:spPr/>
    </dgm:pt>
    <dgm:pt modelId="{F9F840E1-D63A-49D9-9FD0-2BEBC2CE3CEC}" type="pres">
      <dgm:prSet presAssocID="{26D1D42D-FF0C-4971-A283-C28E91A733B8}" presName="compNode" presStyleCnt="0"/>
      <dgm:spPr/>
    </dgm:pt>
    <dgm:pt modelId="{DEDB3F1C-70B0-48E4-B623-E28E5CA8E4AC}" type="pres">
      <dgm:prSet presAssocID="{26D1D42D-FF0C-4971-A283-C28E91A733B8}" presName="bkgdShape" presStyleLbl="node1" presStyleIdx="0" presStyleCnt="3"/>
      <dgm:spPr/>
      <dgm:t>
        <a:bodyPr/>
        <a:lstStyle/>
        <a:p>
          <a:endParaRPr lang="en-US"/>
        </a:p>
      </dgm:t>
    </dgm:pt>
    <dgm:pt modelId="{D88115B1-FE7D-47C4-950E-585ABBAD488A}" type="pres">
      <dgm:prSet presAssocID="{26D1D42D-FF0C-4971-A283-C28E91A733B8}" presName="nodeTx" presStyleLbl="node1" presStyleIdx="0" presStyleCnt="3">
        <dgm:presLayoutVars>
          <dgm:bulletEnabled val="1"/>
        </dgm:presLayoutVars>
      </dgm:prSet>
      <dgm:spPr/>
      <dgm:t>
        <a:bodyPr/>
        <a:lstStyle/>
        <a:p>
          <a:endParaRPr lang="en-US"/>
        </a:p>
      </dgm:t>
    </dgm:pt>
    <dgm:pt modelId="{A6ABAC4C-7EAE-4037-B1D5-FB11801922F3}" type="pres">
      <dgm:prSet presAssocID="{26D1D42D-FF0C-4971-A283-C28E91A733B8}" presName="invisiNode" presStyleLbl="node1" presStyleIdx="0" presStyleCnt="3"/>
      <dgm:spPr/>
    </dgm:pt>
    <dgm:pt modelId="{72A8AD6B-38F1-4178-9F50-D1A254839224}" type="pres">
      <dgm:prSet presAssocID="{26D1D42D-FF0C-4971-A283-C28E91A733B8}" presName="imagNode" presStyleLbl="fgImgPlace1" presStyleIdx="0" presStyleCnt="3" custScaleX="141163" custScaleY="136036" custLinFactNeighborX="1777" custLinFactNeighborY="7108"/>
      <dgm:spPr>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58547" t="-1232" r="-24477" b="-1590"/>
          </a:stretch>
        </a:blipFill>
      </dgm:spPr>
    </dgm:pt>
    <dgm:pt modelId="{E025CF57-6A6B-4CDD-AB0B-FBA1BF37E056}" type="pres">
      <dgm:prSet presAssocID="{8ACB7F62-9D20-4762-83C4-FFEA988BFA6D}" presName="sibTrans" presStyleLbl="sibTrans2D1" presStyleIdx="0" presStyleCnt="0"/>
      <dgm:spPr/>
      <dgm:t>
        <a:bodyPr/>
        <a:lstStyle/>
        <a:p>
          <a:endParaRPr lang="en-US"/>
        </a:p>
      </dgm:t>
    </dgm:pt>
    <dgm:pt modelId="{08ADDD0C-A04E-4726-9AA5-B3BFE58E4BF1}" type="pres">
      <dgm:prSet presAssocID="{B746B8AE-1786-4FC8-992F-361AA2B7BFE9}" presName="compNode" presStyleCnt="0"/>
      <dgm:spPr/>
    </dgm:pt>
    <dgm:pt modelId="{648D2F62-D17A-40AA-85FF-9FF3828A92D4}" type="pres">
      <dgm:prSet presAssocID="{B746B8AE-1786-4FC8-992F-361AA2B7BFE9}" presName="bkgdShape" presStyleLbl="node1" presStyleIdx="1" presStyleCnt="3"/>
      <dgm:spPr/>
      <dgm:t>
        <a:bodyPr/>
        <a:lstStyle/>
        <a:p>
          <a:endParaRPr lang="en-US"/>
        </a:p>
      </dgm:t>
    </dgm:pt>
    <dgm:pt modelId="{262B56CB-4B7C-4548-8C09-35BAC7097BAA}" type="pres">
      <dgm:prSet presAssocID="{B746B8AE-1786-4FC8-992F-361AA2B7BFE9}" presName="nodeTx" presStyleLbl="node1" presStyleIdx="1" presStyleCnt="3">
        <dgm:presLayoutVars>
          <dgm:bulletEnabled val="1"/>
        </dgm:presLayoutVars>
      </dgm:prSet>
      <dgm:spPr/>
      <dgm:t>
        <a:bodyPr/>
        <a:lstStyle/>
        <a:p>
          <a:endParaRPr lang="en-US"/>
        </a:p>
      </dgm:t>
    </dgm:pt>
    <dgm:pt modelId="{F87D0F91-04E0-48B5-B61B-01CD813E8E1B}" type="pres">
      <dgm:prSet presAssocID="{B746B8AE-1786-4FC8-992F-361AA2B7BFE9}" presName="invisiNode" presStyleLbl="node1" presStyleIdx="1" presStyleCnt="3"/>
      <dgm:spPr/>
    </dgm:pt>
    <dgm:pt modelId="{689029B3-0CBC-43C4-9C47-599C57B84BFB}" type="pres">
      <dgm:prSet presAssocID="{B746B8AE-1786-4FC8-992F-361AA2B7BFE9}" presName="imagNode" presStyleLbl="fgImgPlace1" presStyleIdx="1" presStyleCnt="3" custScaleX="138300" custScaleY="132080" custLinFactNeighborX="3554" custLinFactNeighborY="8885"/>
      <dgm:spPr>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52888" t="-6750" r="-39956" b="-1590"/>
          </a:stretch>
        </a:blipFill>
      </dgm:spPr>
    </dgm:pt>
    <dgm:pt modelId="{DB08B490-A4AA-4D41-9FAB-FD6CD0DC017A}" type="pres">
      <dgm:prSet presAssocID="{1809B592-102B-4A0A-AC99-77BF78EDFCD7}" presName="sibTrans" presStyleLbl="sibTrans2D1" presStyleIdx="0" presStyleCnt="0"/>
      <dgm:spPr/>
      <dgm:t>
        <a:bodyPr/>
        <a:lstStyle/>
        <a:p>
          <a:endParaRPr lang="en-US"/>
        </a:p>
      </dgm:t>
    </dgm:pt>
    <dgm:pt modelId="{2294BD56-1237-4E97-934D-03D594E1BBA5}" type="pres">
      <dgm:prSet presAssocID="{DD8415D8-A764-4403-BA56-5421080756D9}" presName="compNode" presStyleCnt="0"/>
      <dgm:spPr/>
    </dgm:pt>
    <dgm:pt modelId="{AFAC7BB4-EBF8-4553-A90C-FFD390F4F7F3}" type="pres">
      <dgm:prSet presAssocID="{DD8415D8-A764-4403-BA56-5421080756D9}" presName="bkgdShape" presStyleLbl="node1" presStyleIdx="2" presStyleCnt="3"/>
      <dgm:spPr/>
      <dgm:t>
        <a:bodyPr/>
        <a:lstStyle/>
        <a:p>
          <a:endParaRPr lang="en-US"/>
        </a:p>
      </dgm:t>
    </dgm:pt>
    <dgm:pt modelId="{B2F01BE7-9A7A-4BAC-AE9F-29674F4FE753}" type="pres">
      <dgm:prSet presAssocID="{DD8415D8-A764-4403-BA56-5421080756D9}" presName="nodeTx" presStyleLbl="node1" presStyleIdx="2" presStyleCnt="3">
        <dgm:presLayoutVars>
          <dgm:bulletEnabled val="1"/>
        </dgm:presLayoutVars>
      </dgm:prSet>
      <dgm:spPr/>
      <dgm:t>
        <a:bodyPr/>
        <a:lstStyle/>
        <a:p>
          <a:endParaRPr lang="en-US"/>
        </a:p>
      </dgm:t>
    </dgm:pt>
    <dgm:pt modelId="{8238DC44-3D92-4AED-B455-24B950E2B76E}" type="pres">
      <dgm:prSet presAssocID="{DD8415D8-A764-4403-BA56-5421080756D9}" presName="invisiNode" presStyleLbl="node1" presStyleIdx="2" presStyleCnt="3"/>
      <dgm:spPr/>
    </dgm:pt>
    <dgm:pt modelId="{7571E8C2-62A7-4BA3-AE4C-35B4E3695AD2}" type="pres">
      <dgm:prSet presAssocID="{DD8415D8-A764-4403-BA56-5421080756D9}" presName="imagNode" presStyleLbl="fgImgPlace1" presStyleIdx="2" presStyleCnt="3" custScaleX="127540" custScaleY="130900" custLinFactNeighborX="5331" custLinFactNeighborY="9477"/>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Lst>
  <dgm:cxnLst>
    <dgm:cxn modelId="{34524E41-6080-4DA9-931E-F156A6ECF398}" type="presOf" srcId="{DD8415D8-A764-4403-BA56-5421080756D9}" destId="{AFAC7BB4-EBF8-4553-A90C-FFD390F4F7F3}" srcOrd="0" destOrd="0" presId="urn:microsoft.com/office/officeart/2005/8/layout/hList7"/>
    <dgm:cxn modelId="{54B4D30C-15E9-4A1C-B12E-0B81E3467B3B}" type="presOf" srcId="{8ACB7F62-9D20-4762-83C4-FFEA988BFA6D}" destId="{E025CF57-6A6B-4CDD-AB0B-FBA1BF37E056}" srcOrd="0" destOrd="0" presId="urn:microsoft.com/office/officeart/2005/8/layout/hList7"/>
    <dgm:cxn modelId="{3A23EB7D-EB53-4915-9269-869476D3E7DA}" srcId="{E96794DB-F91C-48D6-8D0D-1AB54BAFB07B}" destId="{26D1D42D-FF0C-4971-A283-C28E91A733B8}" srcOrd="0" destOrd="0" parTransId="{AE67197C-4C9A-4027-8AAC-78181F62AB89}" sibTransId="{8ACB7F62-9D20-4762-83C4-FFEA988BFA6D}"/>
    <dgm:cxn modelId="{351E5355-1140-46EE-85A3-7422F4855C9B}" type="presOf" srcId="{DD8415D8-A764-4403-BA56-5421080756D9}" destId="{B2F01BE7-9A7A-4BAC-AE9F-29674F4FE753}" srcOrd="1" destOrd="0" presId="urn:microsoft.com/office/officeart/2005/8/layout/hList7"/>
    <dgm:cxn modelId="{38E65A4A-D823-46F1-9DE5-393A60A6F060}" type="presOf" srcId="{B746B8AE-1786-4FC8-992F-361AA2B7BFE9}" destId="{648D2F62-D17A-40AA-85FF-9FF3828A92D4}" srcOrd="0" destOrd="0" presId="urn:microsoft.com/office/officeart/2005/8/layout/hList7"/>
    <dgm:cxn modelId="{C3BED5F0-989B-4428-9FCF-727A455E8AB2}" type="presOf" srcId="{E96794DB-F91C-48D6-8D0D-1AB54BAFB07B}" destId="{CFF4AB2E-F271-44EA-854D-71AF0EFCC6C3}" srcOrd="0" destOrd="0" presId="urn:microsoft.com/office/officeart/2005/8/layout/hList7"/>
    <dgm:cxn modelId="{265A48A4-5FB4-421A-A22F-F510E6CBC92E}" type="presOf" srcId="{1809B592-102B-4A0A-AC99-77BF78EDFCD7}" destId="{DB08B490-A4AA-4D41-9FAB-FD6CD0DC017A}" srcOrd="0" destOrd="0" presId="urn:microsoft.com/office/officeart/2005/8/layout/hList7"/>
    <dgm:cxn modelId="{823D86B3-DC2A-4A08-A792-9E8934A1529D}" type="presOf" srcId="{26D1D42D-FF0C-4971-A283-C28E91A733B8}" destId="{D88115B1-FE7D-47C4-950E-585ABBAD488A}" srcOrd="1" destOrd="0" presId="urn:microsoft.com/office/officeart/2005/8/layout/hList7"/>
    <dgm:cxn modelId="{CE22106B-91F9-4CF9-81C9-9A01A41F79E3}" type="presOf" srcId="{B746B8AE-1786-4FC8-992F-361AA2B7BFE9}" destId="{262B56CB-4B7C-4548-8C09-35BAC7097BAA}" srcOrd="1" destOrd="0" presId="urn:microsoft.com/office/officeart/2005/8/layout/hList7"/>
    <dgm:cxn modelId="{1D1A7D0E-C973-46FB-BB08-A4E658CFD957}" srcId="{E96794DB-F91C-48D6-8D0D-1AB54BAFB07B}" destId="{B746B8AE-1786-4FC8-992F-361AA2B7BFE9}" srcOrd="1" destOrd="0" parTransId="{97AE0AA8-8BB6-4E57-B0E6-16BF152A464C}" sibTransId="{1809B592-102B-4A0A-AC99-77BF78EDFCD7}"/>
    <dgm:cxn modelId="{1BD85CCB-53A7-4864-A28C-3C5B26609601}" srcId="{E96794DB-F91C-48D6-8D0D-1AB54BAFB07B}" destId="{DD8415D8-A764-4403-BA56-5421080756D9}" srcOrd="2" destOrd="0" parTransId="{0E8DF69E-E3D1-466C-A003-AF8009926E74}" sibTransId="{4F71AEA9-0FDA-4372-B13D-4A8B7572BA05}"/>
    <dgm:cxn modelId="{5A20B55B-A1A1-415B-90CA-FEF9C04953B2}" type="presOf" srcId="{26D1D42D-FF0C-4971-A283-C28E91A733B8}" destId="{DEDB3F1C-70B0-48E4-B623-E28E5CA8E4AC}" srcOrd="0" destOrd="0" presId="urn:microsoft.com/office/officeart/2005/8/layout/hList7"/>
    <dgm:cxn modelId="{1FD2FAE3-462D-4EFA-BCF9-AC9B0CE79A9A}" type="presParOf" srcId="{CFF4AB2E-F271-44EA-854D-71AF0EFCC6C3}" destId="{BE1D7202-8CD0-4264-987A-9559614D3FA8}" srcOrd="0" destOrd="0" presId="urn:microsoft.com/office/officeart/2005/8/layout/hList7"/>
    <dgm:cxn modelId="{5B9F866C-8994-4282-8BA2-4EBC4E2ADC0E}" type="presParOf" srcId="{CFF4AB2E-F271-44EA-854D-71AF0EFCC6C3}" destId="{D529F21D-7EF1-4402-93B6-4AE43ADC5D6B}" srcOrd="1" destOrd="0" presId="urn:microsoft.com/office/officeart/2005/8/layout/hList7"/>
    <dgm:cxn modelId="{7E85B8E1-BC0D-41E6-85A1-30B22A845C56}" type="presParOf" srcId="{D529F21D-7EF1-4402-93B6-4AE43ADC5D6B}" destId="{F9F840E1-D63A-49D9-9FD0-2BEBC2CE3CEC}" srcOrd="0" destOrd="0" presId="urn:microsoft.com/office/officeart/2005/8/layout/hList7"/>
    <dgm:cxn modelId="{A8190DC7-D6EA-41B2-A90E-8A4B79B453BD}" type="presParOf" srcId="{F9F840E1-D63A-49D9-9FD0-2BEBC2CE3CEC}" destId="{DEDB3F1C-70B0-48E4-B623-E28E5CA8E4AC}" srcOrd="0" destOrd="0" presId="urn:microsoft.com/office/officeart/2005/8/layout/hList7"/>
    <dgm:cxn modelId="{5315DFFE-E605-44A0-B97A-FEE87C81BC9D}" type="presParOf" srcId="{F9F840E1-D63A-49D9-9FD0-2BEBC2CE3CEC}" destId="{D88115B1-FE7D-47C4-950E-585ABBAD488A}" srcOrd="1" destOrd="0" presId="urn:microsoft.com/office/officeart/2005/8/layout/hList7"/>
    <dgm:cxn modelId="{60E4B2A4-1C1B-4D36-878D-A7FDA8E3D495}" type="presParOf" srcId="{F9F840E1-D63A-49D9-9FD0-2BEBC2CE3CEC}" destId="{A6ABAC4C-7EAE-4037-B1D5-FB11801922F3}" srcOrd="2" destOrd="0" presId="urn:microsoft.com/office/officeart/2005/8/layout/hList7"/>
    <dgm:cxn modelId="{59A748CF-CCA5-4DF5-84B3-93086B8D22FB}" type="presParOf" srcId="{F9F840E1-D63A-49D9-9FD0-2BEBC2CE3CEC}" destId="{72A8AD6B-38F1-4178-9F50-D1A254839224}" srcOrd="3" destOrd="0" presId="urn:microsoft.com/office/officeart/2005/8/layout/hList7"/>
    <dgm:cxn modelId="{5A0C7CB7-7781-46C0-88D0-EBB3FD714D09}" type="presParOf" srcId="{D529F21D-7EF1-4402-93B6-4AE43ADC5D6B}" destId="{E025CF57-6A6B-4CDD-AB0B-FBA1BF37E056}" srcOrd="1" destOrd="0" presId="urn:microsoft.com/office/officeart/2005/8/layout/hList7"/>
    <dgm:cxn modelId="{1A0107CB-7DD0-4249-8F26-2DAB25101379}" type="presParOf" srcId="{D529F21D-7EF1-4402-93B6-4AE43ADC5D6B}" destId="{08ADDD0C-A04E-4726-9AA5-B3BFE58E4BF1}" srcOrd="2" destOrd="0" presId="urn:microsoft.com/office/officeart/2005/8/layout/hList7"/>
    <dgm:cxn modelId="{C18C5CAF-FECE-4A3B-A9FA-EFFA130DE8C3}" type="presParOf" srcId="{08ADDD0C-A04E-4726-9AA5-B3BFE58E4BF1}" destId="{648D2F62-D17A-40AA-85FF-9FF3828A92D4}" srcOrd="0" destOrd="0" presId="urn:microsoft.com/office/officeart/2005/8/layout/hList7"/>
    <dgm:cxn modelId="{65923F34-7FEC-4728-A703-D04E31643BAC}" type="presParOf" srcId="{08ADDD0C-A04E-4726-9AA5-B3BFE58E4BF1}" destId="{262B56CB-4B7C-4548-8C09-35BAC7097BAA}" srcOrd="1" destOrd="0" presId="urn:microsoft.com/office/officeart/2005/8/layout/hList7"/>
    <dgm:cxn modelId="{0A927D71-DC39-411E-882C-AAA43FF54478}" type="presParOf" srcId="{08ADDD0C-A04E-4726-9AA5-B3BFE58E4BF1}" destId="{F87D0F91-04E0-48B5-B61B-01CD813E8E1B}" srcOrd="2" destOrd="0" presId="urn:microsoft.com/office/officeart/2005/8/layout/hList7"/>
    <dgm:cxn modelId="{0A503705-962E-4BC5-A4A2-FEEADEA3EB9C}" type="presParOf" srcId="{08ADDD0C-A04E-4726-9AA5-B3BFE58E4BF1}" destId="{689029B3-0CBC-43C4-9C47-599C57B84BFB}" srcOrd="3" destOrd="0" presId="urn:microsoft.com/office/officeart/2005/8/layout/hList7"/>
    <dgm:cxn modelId="{4CF990D3-40DE-42BE-BC89-0B3E93268474}" type="presParOf" srcId="{D529F21D-7EF1-4402-93B6-4AE43ADC5D6B}" destId="{DB08B490-A4AA-4D41-9FAB-FD6CD0DC017A}" srcOrd="3" destOrd="0" presId="urn:microsoft.com/office/officeart/2005/8/layout/hList7"/>
    <dgm:cxn modelId="{D95BA78C-0816-477A-A455-4CE22BC4D56E}" type="presParOf" srcId="{D529F21D-7EF1-4402-93B6-4AE43ADC5D6B}" destId="{2294BD56-1237-4E97-934D-03D594E1BBA5}" srcOrd="4" destOrd="0" presId="urn:microsoft.com/office/officeart/2005/8/layout/hList7"/>
    <dgm:cxn modelId="{29D4CA0C-12B9-4099-B4DA-880E61F16CC9}" type="presParOf" srcId="{2294BD56-1237-4E97-934D-03D594E1BBA5}" destId="{AFAC7BB4-EBF8-4553-A90C-FFD390F4F7F3}" srcOrd="0" destOrd="0" presId="urn:microsoft.com/office/officeart/2005/8/layout/hList7"/>
    <dgm:cxn modelId="{C9EEEBA6-3704-44ED-B6A8-92C855CDE655}" type="presParOf" srcId="{2294BD56-1237-4E97-934D-03D594E1BBA5}" destId="{B2F01BE7-9A7A-4BAC-AE9F-29674F4FE753}" srcOrd="1" destOrd="0" presId="urn:microsoft.com/office/officeart/2005/8/layout/hList7"/>
    <dgm:cxn modelId="{178A4728-2DFD-47B9-97DA-5D85E8B5EB8F}" type="presParOf" srcId="{2294BD56-1237-4E97-934D-03D594E1BBA5}" destId="{8238DC44-3D92-4AED-B455-24B950E2B76E}" srcOrd="2" destOrd="0" presId="urn:microsoft.com/office/officeart/2005/8/layout/hList7"/>
    <dgm:cxn modelId="{2A53C465-E71C-4633-BCE0-A24744E9E5EC}" type="presParOf" srcId="{2294BD56-1237-4E97-934D-03D594E1BBA5}" destId="{7571E8C2-62A7-4BA3-AE4C-35B4E3695AD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6794DB-F91C-48D6-8D0D-1AB54BAFB07B}" type="doc">
      <dgm:prSet loTypeId="urn:microsoft.com/office/officeart/2005/8/layout/hList7" loCatId="list" qsTypeId="urn:microsoft.com/office/officeart/2005/8/quickstyle/simple1" qsCatId="simple" csTypeId="urn:microsoft.com/office/officeart/2005/8/colors/colorful2" csCatId="colorful" phldr="1"/>
      <dgm:spPr/>
    </dgm:pt>
    <dgm:pt modelId="{26D1D42D-FF0C-4971-A283-C28E91A733B8}">
      <dgm:prSet phldrT="[Text]"/>
      <dgm:spPr/>
      <dgm:t>
        <a:bodyPr/>
        <a:lstStyle/>
        <a:p>
          <a:endParaRPr lang="en-US" dirty="0"/>
        </a:p>
        <a:p>
          <a:r>
            <a:rPr lang="en-US" dirty="0">
              <a:effectLst>
                <a:outerShdw blurRad="38100" dist="38100" dir="2700000" algn="tl">
                  <a:srgbClr val="000000">
                    <a:alpha val="43137"/>
                  </a:srgbClr>
                </a:outerShdw>
              </a:effectLst>
            </a:rPr>
            <a:t>National Student Training Programme</a:t>
          </a:r>
        </a:p>
      </dgm:t>
    </dgm:pt>
    <dgm:pt modelId="{AE67197C-4C9A-4027-8AAC-78181F62AB89}" type="parTrans" cxnId="{3A23EB7D-EB53-4915-9269-869476D3E7DA}">
      <dgm:prSet/>
      <dgm:spPr/>
      <dgm:t>
        <a:bodyPr/>
        <a:lstStyle/>
        <a:p>
          <a:endParaRPr lang="en-US"/>
        </a:p>
      </dgm:t>
    </dgm:pt>
    <dgm:pt modelId="{8ACB7F62-9D20-4762-83C4-FFEA988BFA6D}" type="sibTrans" cxnId="{3A23EB7D-EB53-4915-9269-869476D3E7DA}">
      <dgm:prSet/>
      <dgm:spPr/>
      <dgm:t>
        <a:bodyPr/>
        <a:lstStyle/>
        <a:p>
          <a:endParaRPr lang="en-US"/>
        </a:p>
      </dgm:t>
    </dgm:pt>
    <dgm:pt modelId="{B746B8AE-1786-4FC8-992F-361AA2B7BFE9}">
      <dgm:prSet phldrT="[Text]"/>
      <dgm:spPr/>
      <dgm:t>
        <a:bodyPr/>
        <a:lstStyle/>
        <a:p>
          <a:r>
            <a:rPr lang="en-US" dirty="0">
              <a:effectLst>
                <a:outerShdw blurRad="38100" dist="38100" dir="2700000" algn="tl">
                  <a:srgbClr val="000000">
                    <a:alpha val="43137"/>
                  </a:srgbClr>
                </a:outerShdw>
              </a:effectLst>
            </a:rPr>
            <a:t>Institutional Analysis Work Stream</a:t>
          </a:r>
        </a:p>
      </dgm:t>
    </dgm:pt>
    <dgm:pt modelId="{97AE0AA8-8BB6-4E57-B0E6-16BF152A464C}" type="parTrans" cxnId="{1D1A7D0E-C973-46FB-BB08-A4E658CFD957}">
      <dgm:prSet/>
      <dgm:spPr/>
      <dgm:t>
        <a:bodyPr/>
        <a:lstStyle/>
        <a:p>
          <a:endParaRPr lang="en-US"/>
        </a:p>
      </dgm:t>
    </dgm:pt>
    <dgm:pt modelId="{1809B592-102B-4A0A-AC99-77BF78EDFCD7}" type="sibTrans" cxnId="{1D1A7D0E-C973-46FB-BB08-A4E658CFD957}">
      <dgm:prSet/>
      <dgm:spPr/>
      <dgm:t>
        <a:bodyPr/>
        <a:lstStyle/>
        <a:p>
          <a:endParaRPr lang="en-US"/>
        </a:p>
      </dgm:t>
    </dgm:pt>
    <dgm:pt modelId="{DD8415D8-A764-4403-BA56-5421080756D9}">
      <dgm:prSet phldrT="[Text]"/>
      <dgm:spPr/>
      <dgm:t>
        <a:bodyPr/>
        <a:lstStyle/>
        <a:p>
          <a:r>
            <a:rPr lang="en-US" dirty="0">
              <a:effectLst>
                <a:outerShdw blurRad="38100" dist="38100" dir="2700000" algn="tl">
                  <a:srgbClr val="000000">
                    <a:alpha val="43137"/>
                  </a:srgbClr>
                </a:outerShdw>
              </a:effectLst>
            </a:rPr>
            <a:t>5 Projects</a:t>
          </a:r>
        </a:p>
      </dgm:t>
    </dgm:pt>
    <dgm:pt modelId="{0E8DF69E-E3D1-466C-A003-AF8009926E74}" type="parTrans" cxnId="{1BD85CCB-53A7-4864-A28C-3C5B26609601}">
      <dgm:prSet/>
      <dgm:spPr/>
      <dgm:t>
        <a:bodyPr/>
        <a:lstStyle/>
        <a:p>
          <a:endParaRPr lang="en-US"/>
        </a:p>
      </dgm:t>
    </dgm:pt>
    <dgm:pt modelId="{4F71AEA9-0FDA-4372-B13D-4A8B7572BA05}" type="sibTrans" cxnId="{1BD85CCB-53A7-4864-A28C-3C5B26609601}">
      <dgm:prSet/>
      <dgm:spPr/>
      <dgm:t>
        <a:bodyPr/>
        <a:lstStyle/>
        <a:p>
          <a:endParaRPr lang="en-US"/>
        </a:p>
      </dgm:t>
    </dgm:pt>
    <dgm:pt modelId="{CFF4AB2E-F271-44EA-854D-71AF0EFCC6C3}" type="pres">
      <dgm:prSet presAssocID="{E96794DB-F91C-48D6-8D0D-1AB54BAFB07B}" presName="Name0" presStyleCnt="0">
        <dgm:presLayoutVars>
          <dgm:dir/>
          <dgm:resizeHandles val="exact"/>
        </dgm:presLayoutVars>
      </dgm:prSet>
      <dgm:spPr/>
    </dgm:pt>
    <dgm:pt modelId="{BE1D7202-8CD0-4264-987A-9559614D3FA8}" type="pres">
      <dgm:prSet presAssocID="{E96794DB-F91C-48D6-8D0D-1AB54BAFB07B}" presName="fgShape" presStyleLbl="fgShp" presStyleIdx="0" presStyleCnt="1"/>
      <dgm:spPr>
        <a:solidFill>
          <a:schemeClr val="bg1">
            <a:lumMod val="85000"/>
          </a:schemeClr>
        </a:solidFill>
      </dgm:spPr>
    </dgm:pt>
    <dgm:pt modelId="{D529F21D-7EF1-4402-93B6-4AE43ADC5D6B}" type="pres">
      <dgm:prSet presAssocID="{E96794DB-F91C-48D6-8D0D-1AB54BAFB07B}" presName="linComp" presStyleCnt="0"/>
      <dgm:spPr/>
    </dgm:pt>
    <dgm:pt modelId="{F9F840E1-D63A-49D9-9FD0-2BEBC2CE3CEC}" type="pres">
      <dgm:prSet presAssocID="{26D1D42D-FF0C-4971-A283-C28E91A733B8}" presName="compNode" presStyleCnt="0"/>
      <dgm:spPr/>
    </dgm:pt>
    <dgm:pt modelId="{DEDB3F1C-70B0-48E4-B623-E28E5CA8E4AC}" type="pres">
      <dgm:prSet presAssocID="{26D1D42D-FF0C-4971-A283-C28E91A733B8}" presName="bkgdShape" presStyleLbl="node1" presStyleIdx="0" presStyleCnt="3"/>
      <dgm:spPr/>
      <dgm:t>
        <a:bodyPr/>
        <a:lstStyle/>
        <a:p>
          <a:endParaRPr lang="en-US"/>
        </a:p>
      </dgm:t>
    </dgm:pt>
    <dgm:pt modelId="{D88115B1-FE7D-47C4-950E-585ABBAD488A}" type="pres">
      <dgm:prSet presAssocID="{26D1D42D-FF0C-4971-A283-C28E91A733B8}" presName="nodeTx" presStyleLbl="node1" presStyleIdx="0" presStyleCnt="3">
        <dgm:presLayoutVars>
          <dgm:bulletEnabled val="1"/>
        </dgm:presLayoutVars>
      </dgm:prSet>
      <dgm:spPr/>
      <dgm:t>
        <a:bodyPr/>
        <a:lstStyle/>
        <a:p>
          <a:endParaRPr lang="en-US"/>
        </a:p>
      </dgm:t>
    </dgm:pt>
    <dgm:pt modelId="{A6ABAC4C-7EAE-4037-B1D5-FB11801922F3}" type="pres">
      <dgm:prSet presAssocID="{26D1D42D-FF0C-4971-A283-C28E91A733B8}" presName="invisiNode" presStyleLbl="node1" presStyleIdx="0" presStyleCnt="3"/>
      <dgm:spPr/>
    </dgm:pt>
    <dgm:pt modelId="{72A8AD6B-38F1-4178-9F50-D1A254839224}" type="pres">
      <dgm:prSet presAssocID="{26D1D42D-FF0C-4971-A283-C28E91A733B8}" presName="imagNode" presStyleLbl="fgImgPlace1" presStyleIdx="0" presStyleCnt="3" custScaleX="141163" custScaleY="136036" custLinFactNeighborX="1777" custLinFactNeighborY="7108"/>
      <dgm:spPr>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58547" t="-1232" r="-24477" b="-1590"/>
          </a:stretch>
        </a:blipFill>
      </dgm:spPr>
    </dgm:pt>
    <dgm:pt modelId="{E025CF57-6A6B-4CDD-AB0B-FBA1BF37E056}" type="pres">
      <dgm:prSet presAssocID="{8ACB7F62-9D20-4762-83C4-FFEA988BFA6D}" presName="sibTrans" presStyleLbl="sibTrans2D1" presStyleIdx="0" presStyleCnt="0"/>
      <dgm:spPr/>
      <dgm:t>
        <a:bodyPr/>
        <a:lstStyle/>
        <a:p>
          <a:endParaRPr lang="en-US"/>
        </a:p>
      </dgm:t>
    </dgm:pt>
    <dgm:pt modelId="{08ADDD0C-A04E-4726-9AA5-B3BFE58E4BF1}" type="pres">
      <dgm:prSet presAssocID="{B746B8AE-1786-4FC8-992F-361AA2B7BFE9}" presName="compNode" presStyleCnt="0"/>
      <dgm:spPr/>
    </dgm:pt>
    <dgm:pt modelId="{648D2F62-D17A-40AA-85FF-9FF3828A92D4}" type="pres">
      <dgm:prSet presAssocID="{B746B8AE-1786-4FC8-992F-361AA2B7BFE9}" presName="bkgdShape" presStyleLbl="node1" presStyleIdx="1" presStyleCnt="3"/>
      <dgm:spPr/>
      <dgm:t>
        <a:bodyPr/>
        <a:lstStyle/>
        <a:p>
          <a:endParaRPr lang="en-US"/>
        </a:p>
      </dgm:t>
    </dgm:pt>
    <dgm:pt modelId="{262B56CB-4B7C-4548-8C09-35BAC7097BAA}" type="pres">
      <dgm:prSet presAssocID="{B746B8AE-1786-4FC8-992F-361AA2B7BFE9}" presName="nodeTx" presStyleLbl="node1" presStyleIdx="1" presStyleCnt="3">
        <dgm:presLayoutVars>
          <dgm:bulletEnabled val="1"/>
        </dgm:presLayoutVars>
      </dgm:prSet>
      <dgm:spPr/>
      <dgm:t>
        <a:bodyPr/>
        <a:lstStyle/>
        <a:p>
          <a:endParaRPr lang="en-US"/>
        </a:p>
      </dgm:t>
    </dgm:pt>
    <dgm:pt modelId="{F87D0F91-04E0-48B5-B61B-01CD813E8E1B}" type="pres">
      <dgm:prSet presAssocID="{B746B8AE-1786-4FC8-992F-361AA2B7BFE9}" presName="invisiNode" presStyleLbl="node1" presStyleIdx="1" presStyleCnt="3"/>
      <dgm:spPr/>
    </dgm:pt>
    <dgm:pt modelId="{689029B3-0CBC-43C4-9C47-599C57B84BFB}" type="pres">
      <dgm:prSet presAssocID="{B746B8AE-1786-4FC8-992F-361AA2B7BFE9}" presName="imagNode" presStyleLbl="fgImgPlace1" presStyleIdx="1" presStyleCnt="3" custScaleX="138300" custScaleY="132080" custLinFactNeighborX="3554" custLinFactNeighborY="8885"/>
      <dgm:spPr>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52888" t="-6750" r="-39956" b="-1590"/>
          </a:stretch>
        </a:blipFill>
      </dgm:spPr>
    </dgm:pt>
    <dgm:pt modelId="{DB08B490-A4AA-4D41-9FAB-FD6CD0DC017A}" type="pres">
      <dgm:prSet presAssocID="{1809B592-102B-4A0A-AC99-77BF78EDFCD7}" presName="sibTrans" presStyleLbl="sibTrans2D1" presStyleIdx="0" presStyleCnt="0"/>
      <dgm:spPr/>
      <dgm:t>
        <a:bodyPr/>
        <a:lstStyle/>
        <a:p>
          <a:endParaRPr lang="en-US"/>
        </a:p>
      </dgm:t>
    </dgm:pt>
    <dgm:pt modelId="{2294BD56-1237-4E97-934D-03D594E1BBA5}" type="pres">
      <dgm:prSet presAssocID="{DD8415D8-A764-4403-BA56-5421080756D9}" presName="compNode" presStyleCnt="0"/>
      <dgm:spPr/>
    </dgm:pt>
    <dgm:pt modelId="{AFAC7BB4-EBF8-4553-A90C-FFD390F4F7F3}" type="pres">
      <dgm:prSet presAssocID="{DD8415D8-A764-4403-BA56-5421080756D9}" presName="bkgdShape" presStyleLbl="node1" presStyleIdx="2" presStyleCnt="3"/>
      <dgm:spPr/>
      <dgm:t>
        <a:bodyPr/>
        <a:lstStyle/>
        <a:p>
          <a:endParaRPr lang="en-US"/>
        </a:p>
      </dgm:t>
    </dgm:pt>
    <dgm:pt modelId="{B2F01BE7-9A7A-4BAC-AE9F-29674F4FE753}" type="pres">
      <dgm:prSet presAssocID="{DD8415D8-A764-4403-BA56-5421080756D9}" presName="nodeTx" presStyleLbl="node1" presStyleIdx="2" presStyleCnt="3">
        <dgm:presLayoutVars>
          <dgm:bulletEnabled val="1"/>
        </dgm:presLayoutVars>
      </dgm:prSet>
      <dgm:spPr/>
      <dgm:t>
        <a:bodyPr/>
        <a:lstStyle/>
        <a:p>
          <a:endParaRPr lang="en-US"/>
        </a:p>
      </dgm:t>
    </dgm:pt>
    <dgm:pt modelId="{8238DC44-3D92-4AED-B455-24B950E2B76E}" type="pres">
      <dgm:prSet presAssocID="{DD8415D8-A764-4403-BA56-5421080756D9}" presName="invisiNode" presStyleLbl="node1" presStyleIdx="2" presStyleCnt="3"/>
      <dgm:spPr/>
    </dgm:pt>
    <dgm:pt modelId="{7571E8C2-62A7-4BA3-AE4C-35B4E3695AD2}" type="pres">
      <dgm:prSet presAssocID="{DD8415D8-A764-4403-BA56-5421080756D9}" presName="imagNode" presStyleLbl="fgImgPlace1" presStyleIdx="2" presStyleCnt="3" custScaleX="127540" custScaleY="130900" custLinFactNeighborX="5331" custLinFactNeighborY="9477"/>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Lst>
  <dgm:cxnLst>
    <dgm:cxn modelId="{34524E41-6080-4DA9-931E-F156A6ECF398}" type="presOf" srcId="{DD8415D8-A764-4403-BA56-5421080756D9}" destId="{AFAC7BB4-EBF8-4553-A90C-FFD390F4F7F3}" srcOrd="0" destOrd="0" presId="urn:microsoft.com/office/officeart/2005/8/layout/hList7"/>
    <dgm:cxn modelId="{54B4D30C-15E9-4A1C-B12E-0B81E3467B3B}" type="presOf" srcId="{8ACB7F62-9D20-4762-83C4-FFEA988BFA6D}" destId="{E025CF57-6A6B-4CDD-AB0B-FBA1BF37E056}" srcOrd="0" destOrd="0" presId="urn:microsoft.com/office/officeart/2005/8/layout/hList7"/>
    <dgm:cxn modelId="{3A23EB7D-EB53-4915-9269-869476D3E7DA}" srcId="{E96794DB-F91C-48D6-8D0D-1AB54BAFB07B}" destId="{26D1D42D-FF0C-4971-A283-C28E91A733B8}" srcOrd="0" destOrd="0" parTransId="{AE67197C-4C9A-4027-8AAC-78181F62AB89}" sibTransId="{8ACB7F62-9D20-4762-83C4-FFEA988BFA6D}"/>
    <dgm:cxn modelId="{351E5355-1140-46EE-85A3-7422F4855C9B}" type="presOf" srcId="{DD8415D8-A764-4403-BA56-5421080756D9}" destId="{B2F01BE7-9A7A-4BAC-AE9F-29674F4FE753}" srcOrd="1" destOrd="0" presId="urn:microsoft.com/office/officeart/2005/8/layout/hList7"/>
    <dgm:cxn modelId="{38E65A4A-D823-46F1-9DE5-393A60A6F060}" type="presOf" srcId="{B746B8AE-1786-4FC8-992F-361AA2B7BFE9}" destId="{648D2F62-D17A-40AA-85FF-9FF3828A92D4}" srcOrd="0" destOrd="0" presId="urn:microsoft.com/office/officeart/2005/8/layout/hList7"/>
    <dgm:cxn modelId="{C3BED5F0-989B-4428-9FCF-727A455E8AB2}" type="presOf" srcId="{E96794DB-F91C-48D6-8D0D-1AB54BAFB07B}" destId="{CFF4AB2E-F271-44EA-854D-71AF0EFCC6C3}" srcOrd="0" destOrd="0" presId="urn:microsoft.com/office/officeart/2005/8/layout/hList7"/>
    <dgm:cxn modelId="{265A48A4-5FB4-421A-A22F-F510E6CBC92E}" type="presOf" srcId="{1809B592-102B-4A0A-AC99-77BF78EDFCD7}" destId="{DB08B490-A4AA-4D41-9FAB-FD6CD0DC017A}" srcOrd="0" destOrd="0" presId="urn:microsoft.com/office/officeart/2005/8/layout/hList7"/>
    <dgm:cxn modelId="{823D86B3-DC2A-4A08-A792-9E8934A1529D}" type="presOf" srcId="{26D1D42D-FF0C-4971-A283-C28E91A733B8}" destId="{D88115B1-FE7D-47C4-950E-585ABBAD488A}" srcOrd="1" destOrd="0" presId="urn:microsoft.com/office/officeart/2005/8/layout/hList7"/>
    <dgm:cxn modelId="{CE22106B-91F9-4CF9-81C9-9A01A41F79E3}" type="presOf" srcId="{B746B8AE-1786-4FC8-992F-361AA2B7BFE9}" destId="{262B56CB-4B7C-4548-8C09-35BAC7097BAA}" srcOrd="1" destOrd="0" presId="urn:microsoft.com/office/officeart/2005/8/layout/hList7"/>
    <dgm:cxn modelId="{1D1A7D0E-C973-46FB-BB08-A4E658CFD957}" srcId="{E96794DB-F91C-48D6-8D0D-1AB54BAFB07B}" destId="{B746B8AE-1786-4FC8-992F-361AA2B7BFE9}" srcOrd="1" destOrd="0" parTransId="{97AE0AA8-8BB6-4E57-B0E6-16BF152A464C}" sibTransId="{1809B592-102B-4A0A-AC99-77BF78EDFCD7}"/>
    <dgm:cxn modelId="{1BD85CCB-53A7-4864-A28C-3C5B26609601}" srcId="{E96794DB-F91C-48D6-8D0D-1AB54BAFB07B}" destId="{DD8415D8-A764-4403-BA56-5421080756D9}" srcOrd="2" destOrd="0" parTransId="{0E8DF69E-E3D1-466C-A003-AF8009926E74}" sibTransId="{4F71AEA9-0FDA-4372-B13D-4A8B7572BA05}"/>
    <dgm:cxn modelId="{5A20B55B-A1A1-415B-90CA-FEF9C04953B2}" type="presOf" srcId="{26D1D42D-FF0C-4971-A283-C28E91A733B8}" destId="{DEDB3F1C-70B0-48E4-B623-E28E5CA8E4AC}" srcOrd="0" destOrd="0" presId="urn:microsoft.com/office/officeart/2005/8/layout/hList7"/>
    <dgm:cxn modelId="{1FD2FAE3-462D-4EFA-BCF9-AC9B0CE79A9A}" type="presParOf" srcId="{CFF4AB2E-F271-44EA-854D-71AF0EFCC6C3}" destId="{BE1D7202-8CD0-4264-987A-9559614D3FA8}" srcOrd="0" destOrd="0" presId="urn:microsoft.com/office/officeart/2005/8/layout/hList7"/>
    <dgm:cxn modelId="{5B9F866C-8994-4282-8BA2-4EBC4E2ADC0E}" type="presParOf" srcId="{CFF4AB2E-F271-44EA-854D-71AF0EFCC6C3}" destId="{D529F21D-7EF1-4402-93B6-4AE43ADC5D6B}" srcOrd="1" destOrd="0" presId="urn:microsoft.com/office/officeart/2005/8/layout/hList7"/>
    <dgm:cxn modelId="{7E85B8E1-BC0D-41E6-85A1-30B22A845C56}" type="presParOf" srcId="{D529F21D-7EF1-4402-93B6-4AE43ADC5D6B}" destId="{F9F840E1-D63A-49D9-9FD0-2BEBC2CE3CEC}" srcOrd="0" destOrd="0" presId="urn:microsoft.com/office/officeart/2005/8/layout/hList7"/>
    <dgm:cxn modelId="{A8190DC7-D6EA-41B2-A90E-8A4B79B453BD}" type="presParOf" srcId="{F9F840E1-D63A-49D9-9FD0-2BEBC2CE3CEC}" destId="{DEDB3F1C-70B0-48E4-B623-E28E5CA8E4AC}" srcOrd="0" destOrd="0" presId="urn:microsoft.com/office/officeart/2005/8/layout/hList7"/>
    <dgm:cxn modelId="{5315DFFE-E605-44A0-B97A-FEE87C81BC9D}" type="presParOf" srcId="{F9F840E1-D63A-49D9-9FD0-2BEBC2CE3CEC}" destId="{D88115B1-FE7D-47C4-950E-585ABBAD488A}" srcOrd="1" destOrd="0" presId="urn:microsoft.com/office/officeart/2005/8/layout/hList7"/>
    <dgm:cxn modelId="{60E4B2A4-1C1B-4D36-878D-A7FDA8E3D495}" type="presParOf" srcId="{F9F840E1-D63A-49D9-9FD0-2BEBC2CE3CEC}" destId="{A6ABAC4C-7EAE-4037-B1D5-FB11801922F3}" srcOrd="2" destOrd="0" presId="urn:microsoft.com/office/officeart/2005/8/layout/hList7"/>
    <dgm:cxn modelId="{59A748CF-CCA5-4DF5-84B3-93086B8D22FB}" type="presParOf" srcId="{F9F840E1-D63A-49D9-9FD0-2BEBC2CE3CEC}" destId="{72A8AD6B-38F1-4178-9F50-D1A254839224}" srcOrd="3" destOrd="0" presId="urn:microsoft.com/office/officeart/2005/8/layout/hList7"/>
    <dgm:cxn modelId="{5A0C7CB7-7781-46C0-88D0-EBB3FD714D09}" type="presParOf" srcId="{D529F21D-7EF1-4402-93B6-4AE43ADC5D6B}" destId="{E025CF57-6A6B-4CDD-AB0B-FBA1BF37E056}" srcOrd="1" destOrd="0" presId="urn:microsoft.com/office/officeart/2005/8/layout/hList7"/>
    <dgm:cxn modelId="{1A0107CB-7DD0-4249-8F26-2DAB25101379}" type="presParOf" srcId="{D529F21D-7EF1-4402-93B6-4AE43ADC5D6B}" destId="{08ADDD0C-A04E-4726-9AA5-B3BFE58E4BF1}" srcOrd="2" destOrd="0" presId="urn:microsoft.com/office/officeart/2005/8/layout/hList7"/>
    <dgm:cxn modelId="{C18C5CAF-FECE-4A3B-A9FA-EFFA130DE8C3}" type="presParOf" srcId="{08ADDD0C-A04E-4726-9AA5-B3BFE58E4BF1}" destId="{648D2F62-D17A-40AA-85FF-9FF3828A92D4}" srcOrd="0" destOrd="0" presId="urn:microsoft.com/office/officeart/2005/8/layout/hList7"/>
    <dgm:cxn modelId="{65923F34-7FEC-4728-A703-D04E31643BAC}" type="presParOf" srcId="{08ADDD0C-A04E-4726-9AA5-B3BFE58E4BF1}" destId="{262B56CB-4B7C-4548-8C09-35BAC7097BAA}" srcOrd="1" destOrd="0" presId="urn:microsoft.com/office/officeart/2005/8/layout/hList7"/>
    <dgm:cxn modelId="{0A927D71-DC39-411E-882C-AAA43FF54478}" type="presParOf" srcId="{08ADDD0C-A04E-4726-9AA5-B3BFE58E4BF1}" destId="{F87D0F91-04E0-48B5-B61B-01CD813E8E1B}" srcOrd="2" destOrd="0" presId="urn:microsoft.com/office/officeart/2005/8/layout/hList7"/>
    <dgm:cxn modelId="{0A503705-962E-4BC5-A4A2-FEEADEA3EB9C}" type="presParOf" srcId="{08ADDD0C-A04E-4726-9AA5-B3BFE58E4BF1}" destId="{689029B3-0CBC-43C4-9C47-599C57B84BFB}" srcOrd="3" destOrd="0" presId="urn:microsoft.com/office/officeart/2005/8/layout/hList7"/>
    <dgm:cxn modelId="{4CF990D3-40DE-42BE-BC89-0B3E93268474}" type="presParOf" srcId="{D529F21D-7EF1-4402-93B6-4AE43ADC5D6B}" destId="{DB08B490-A4AA-4D41-9FAB-FD6CD0DC017A}" srcOrd="3" destOrd="0" presId="urn:microsoft.com/office/officeart/2005/8/layout/hList7"/>
    <dgm:cxn modelId="{D95BA78C-0816-477A-A455-4CE22BC4D56E}" type="presParOf" srcId="{D529F21D-7EF1-4402-93B6-4AE43ADC5D6B}" destId="{2294BD56-1237-4E97-934D-03D594E1BBA5}" srcOrd="4" destOrd="0" presId="urn:microsoft.com/office/officeart/2005/8/layout/hList7"/>
    <dgm:cxn modelId="{29D4CA0C-12B9-4099-B4DA-880E61F16CC9}" type="presParOf" srcId="{2294BD56-1237-4E97-934D-03D594E1BBA5}" destId="{AFAC7BB4-EBF8-4553-A90C-FFD390F4F7F3}" srcOrd="0" destOrd="0" presId="urn:microsoft.com/office/officeart/2005/8/layout/hList7"/>
    <dgm:cxn modelId="{C9EEEBA6-3704-44ED-B6A8-92C855CDE655}" type="presParOf" srcId="{2294BD56-1237-4E97-934D-03D594E1BBA5}" destId="{B2F01BE7-9A7A-4BAC-AE9F-29674F4FE753}" srcOrd="1" destOrd="0" presId="urn:microsoft.com/office/officeart/2005/8/layout/hList7"/>
    <dgm:cxn modelId="{178A4728-2DFD-47B9-97DA-5D85E8B5EB8F}" type="presParOf" srcId="{2294BD56-1237-4E97-934D-03D594E1BBA5}" destId="{8238DC44-3D92-4AED-B455-24B950E2B76E}" srcOrd="2" destOrd="0" presId="urn:microsoft.com/office/officeart/2005/8/layout/hList7"/>
    <dgm:cxn modelId="{2A53C465-E71C-4633-BCE0-A24744E9E5EC}" type="presParOf" srcId="{2294BD56-1237-4E97-934D-03D594E1BBA5}" destId="{7571E8C2-62A7-4BA3-AE4C-35B4E3695AD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3F1C-70B0-48E4-B623-E28E5CA8E4AC}">
      <dsp:nvSpPr>
        <dsp:cNvPr id="0" name=""/>
        <dsp:cNvSpPr/>
      </dsp:nvSpPr>
      <dsp:spPr>
        <a:xfrm>
          <a:off x="2383" y="0"/>
          <a:ext cx="3708834" cy="47307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n-US" sz="3000" kern="1200" dirty="0"/>
        </a:p>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National Student Training Programme</a:t>
          </a:r>
        </a:p>
      </dsp:txBody>
      <dsp:txXfrm>
        <a:off x="2383" y="1892287"/>
        <a:ext cx="3708834" cy="1892287"/>
      </dsp:txXfrm>
    </dsp:sp>
    <dsp:sp modelId="{72A8AD6B-38F1-4178-9F50-D1A254839224}">
      <dsp:nvSpPr>
        <dsp:cNvPr id="0" name=""/>
        <dsp:cNvSpPr/>
      </dsp:nvSpPr>
      <dsp:spPr>
        <a:xfrm>
          <a:off x="772903" y="111974"/>
          <a:ext cx="2223781" cy="2143014"/>
        </a:xfrm>
        <a:prstGeom prst="ellipse">
          <a:avLst/>
        </a:prstGeom>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58547" t="-1232" r="-24477" b="-15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8D2F62-D17A-40AA-85FF-9FF3828A92D4}">
      <dsp:nvSpPr>
        <dsp:cNvPr id="0" name=""/>
        <dsp:cNvSpPr/>
      </dsp:nvSpPr>
      <dsp:spPr>
        <a:xfrm>
          <a:off x="3822482" y="0"/>
          <a:ext cx="3708834" cy="4730717"/>
        </a:xfrm>
        <a:prstGeom prst="roundRect">
          <a:avLst>
            <a:gd name="adj" fmla="val 10000"/>
          </a:avLst>
        </a:prstGeom>
        <a:solidFill>
          <a:schemeClr val="accent2">
            <a:hueOff val="-3277702"/>
            <a:satOff val="-3888"/>
            <a:lumOff val="-2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n-US" sz="3000" kern="1200" dirty="0">
            <a:effectLst>
              <a:outerShdw blurRad="38100" dist="38100" dir="2700000" algn="tl">
                <a:srgbClr val="000000">
                  <a:alpha val="43137"/>
                </a:srgbClr>
              </a:outerShdw>
            </a:effectLst>
          </a:endParaRPr>
        </a:p>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Institutional Analysis Work Stream</a:t>
          </a:r>
        </a:p>
      </dsp:txBody>
      <dsp:txXfrm>
        <a:off x="3822482" y="1892287"/>
        <a:ext cx="3708834" cy="1892287"/>
      </dsp:txXfrm>
    </dsp:sp>
    <dsp:sp modelId="{689029B3-0CBC-43C4-9C47-599C57B84BFB}">
      <dsp:nvSpPr>
        <dsp:cNvPr id="0" name=""/>
        <dsp:cNvSpPr/>
      </dsp:nvSpPr>
      <dsp:spPr>
        <a:xfrm>
          <a:off x="4643547" y="171128"/>
          <a:ext cx="2178680" cy="208069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52888" t="-6750" r="-39956" b="-15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AC7BB4-EBF8-4553-A90C-FFD390F4F7F3}">
      <dsp:nvSpPr>
        <dsp:cNvPr id="0" name=""/>
        <dsp:cNvSpPr/>
      </dsp:nvSpPr>
      <dsp:spPr>
        <a:xfrm>
          <a:off x="7642582" y="0"/>
          <a:ext cx="3708834" cy="4730717"/>
        </a:xfrm>
        <a:prstGeom prst="roundRect">
          <a:avLst>
            <a:gd name="adj" fmla="val 10000"/>
          </a:avLst>
        </a:prstGeom>
        <a:solidFill>
          <a:schemeClr val="accent2">
            <a:hueOff val="-6555403"/>
            <a:satOff val="-7776"/>
            <a:lumOff val="-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n-US" sz="3000" kern="1200" dirty="0">
            <a:effectLst>
              <a:outerShdw blurRad="38100" dist="38100" dir="2700000" algn="tl">
                <a:srgbClr val="000000">
                  <a:alpha val="43137"/>
                </a:srgbClr>
              </a:outerShdw>
            </a:effectLst>
          </a:endParaRPr>
        </a:p>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5 Projects</a:t>
          </a:r>
        </a:p>
      </dsp:txBody>
      <dsp:txXfrm>
        <a:off x="7642582" y="1892287"/>
        <a:ext cx="3708834" cy="1892287"/>
      </dsp:txXfrm>
    </dsp:sp>
    <dsp:sp modelId="{7571E8C2-62A7-4BA3-AE4C-35B4E3695AD2}">
      <dsp:nvSpPr>
        <dsp:cNvPr id="0" name=""/>
        <dsp:cNvSpPr/>
      </dsp:nvSpPr>
      <dsp:spPr>
        <a:xfrm>
          <a:off x="8576392" y="189748"/>
          <a:ext cx="2009174" cy="2062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1D7202-8CD0-4264-987A-9559614D3FA8}">
      <dsp:nvSpPr>
        <dsp:cNvPr id="0" name=""/>
        <dsp:cNvSpPr/>
      </dsp:nvSpPr>
      <dsp:spPr>
        <a:xfrm>
          <a:off x="387300" y="3762498"/>
          <a:ext cx="10445496" cy="709607"/>
        </a:xfrm>
        <a:prstGeom prst="leftRightArrow">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DBF8C-DB95-4E31-86CF-EADD154EAAE7}">
      <dsp:nvSpPr>
        <dsp:cNvPr id="0" name=""/>
        <dsp:cNvSpPr/>
      </dsp:nvSpPr>
      <dsp:spPr>
        <a:xfrm rot="5400000">
          <a:off x="-216603" y="221942"/>
          <a:ext cx="1444022" cy="1010815"/>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Mar-May</a:t>
          </a:r>
        </a:p>
      </dsp:txBody>
      <dsp:txXfrm rot="-5400000">
        <a:off x="1" y="510747"/>
        <a:ext cx="1010815" cy="433207"/>
      </dsp:txXfrm>
    </dsp:sp>
    <dsp:sp modelId="{AC09F534-D3FC-4B9A-8EDE-73778A0B502B}">
      <dsp:nvSpPr>
        <dsp:cNvPr id="0" name=""/>
        <dsp:cNvSpPr/>
      </dsp:nvSpPr>
      <dsp:spPr>
        <a:xfrm rot="5400000">
          <a:off x="3712361" y="-2698412"/>
          <a:ext cx="938614" cy="6341705"/>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Pilot HEIs selected</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Programme Launched in April</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Student trainers recruited</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First meeting of the National Working Group – May 17th</a:t>
          </a:r>
        </a:p>
      </dsp:txBody>
      <dsp:txXfrm rot="-5400000">
        <a:off x="1010816" y="48952"/>
        <a:ext cx="6295886" cy="846976"/>
      </dsp:txXfrm>
    </dsp:sp>
    <dsp:sp modelId="{337F5EC9-E87C-4DFD-8796-D685D380D5A5}">
      <dsp:nvSpPr>
        <dsp:cNvPr id="0" name=""/>
        <dsp:cNvSpPr/>
      </dsp:nvSpPr>
      <dsp:spPr>
        <a:xfrm rot="5400000">
          <a:off x="-216603" y="1551773"/>
          <a:ext cx="1444022" cy="1010815"/>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Jun-Oct</a:t>
          </a:r>
        </a:p>
      </dsp:txBody>
      <dsp:txXfrm rot="-5400000">
        <a:off x="1" y="1840578"/>
        <a:ext cx="1010815" cy="433207"/>
      </dsp:txXfrm>
    </dsp:sp>
    <dsp:sp modelId="{4A0F6A6E-118E-45C1-A5E9-ACAD1060EDAF}">
      <dsp:nvSpPr>
        <dsp:cNvPr id="0" name=""/>
        <dsp:cNvSpPr/>
      </dsp:nvSpPr>
      <dsp:spPr>
        <a:xfrm rot="5400000">
          <a:off x="3712361" y="-1366375"/>
          <a:ext cx="938614" cy="6341705"/>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Students’ Union Training sessions on Student Engagement and Class Reps</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Class Rep Training Programme designed </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Student Trainers attend sparqs residential training</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National Event for Students’ Union Officers Nov 3rd</a:t>
          </a:r>
        </a:p>
      </dsp:txBody>
      <dsp:txXfrm rot="-5400000">
        <a:off x="1010816" y="1380989"/>
        <a:ext cx="6295886" cy="846976"/>
      </dsp:txXfrm>
    </dsp:sp>
    <dsp:sp modelId="{2B8D2483-B894-4E11-9194-D91ABE8E9611}">
      <dsp:nvSpPr>
        <dsp:cNvPr id="0" name=""/>
        <dsp:cNvSpPr/>
      </dsp:nvSpPr>
      <dsp:spPr>
        <a:xfrm rot="5400000">
          <a:off x="-216603" y="2881604"/>
          <a:ext cx="1444022" cy="1010815"/>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Oct - Dec</a:t>
          </a:r>
        </a:p>
      </dsp:txBody>
      <dsp:txXfrm rot="-5400000">
        <a:off x="1" y="3170409"/>
        <a:ext cx="1010815" cy="433207"/>
      </dsp:txXfrm>
    </dsp:sp>
    <dsp:sp modelId="{2FDEDDEE-E538-40AB-873B-03178DBA677C}">
      <dsp:nvSpPr>
        <dsp:cNvPr id="0" name=""/>
        <dsp:cNvSpPr/>
      </dsp:nvSpPr>
      <dsp:spPr>
        <a:xfrm rot="5400000">
          <a:off x="3712361" y="-36544"/>
          <a:ext cx="938614" cy="6341705"/>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Class Rep Training Programme Delivered </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Second meeting of the National Working Group Meeting – Nov 10th</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Institutional Analysis Sessions begin </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Review of Class Rep Training Feedback</a:t>
          </a:r>
        </a:p>
      </dsp:txBody>
      <dsp:txXfrm rot="-5400000">
        <a:off x="1010816" y="2710820"/>
        <a:ext cx="6295886" cy="846976"/>
      </dsp:txXfrm>
    </dsp:sp>
    <dsp:sp modelId="{BD087AFD-724A-4244-9DFE-22CA5DFD33C4}">
      <dsp:nvSpPr>
        <dsp:cNvPr id="0" name=""/>
        <dsp:cNvSpPr/>
      </dsp:nvSpPr>
      <dsp:spPr>
        <a:xfrm rot="5400000">
          <a:off x="-216603" y="4211435"/>
          <a:ext cx="1444022" cy="1010815"/>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t>Dec - Mar</a:t>
          </a:r>
        </a:p>
      </dsp:txBody>
      <dsp:txXfrm rot="-5400000">
        <a:off x="1" y="4500240"/>
        <a:ext cx="1010815" cy="433207"/>
      </dsp:txXfrm>
    </dsp:sp>
    <dsp:sp modelId="{7879E4E3-F0CB-4CEE-86F3-1B0F6B5429CB}">
      <dsp:nvSpPr>
        <dsp:cNvPr id="0" name=""/>
        <dsp:cNvSpPr/>
      </dsp:nvSpPr>
      <dsp:spPr>
        <a:xfrm rot="5400000">
          <a:off x="3712361" y="1293286"/>
          <a:ext cx="938614" cy="6341705"/>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Completion of the Institutional Analysis events</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Analysis of the Institutional Analysis Outputs</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Recruitment call for Student Trainers issued</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Digital Badge Development begins</a:t>
          </a:r>
        </a:p>
      </dsp:txBody>
      <dsp:txXfrm rot="-5400000">
        <a:off x="1010816" y="4040651"/>
        <a:ext cx="6295886" cy="846976"/>
      </dsp:txXfrm>
    </dsp:sp>
    <dsp:sp modelId="{116ACEAA-0787-48B9-9C4D-17AF632C77A0}">
      <dsp:nvSpPr>
        <dsp:cNvPr id="0" name=""/>
        <dsp:cNvSpPr/>
      </dsp:nvSpPr>
      <dsp:spPr>
        <a:xfrm rot="5400000">
          <a:off x="-216603" y="5541266"/>
          <a:ext cx="1444022" cy="1010815"/>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 y="5830071"/>
        <a:ext cx="1010815" cy="433207"/>
      </dsp:txXfrm>
    </dsp:sp>
    <dsp:sp modelId="{9853ECA8-73C9-4209-841A-50E863361629}">
      <dsp:nvSpPr>
        <dsp:cNvPr id="0" name=""/>
        <dsp:cNvSpPr/>
      </dsp:nvSpPr>
      <dsp:spPr>
        <a:xfrm rot="5400000">
          <a:off x="3712361" y="2623117"/>
          <a:ext cx="938614" cy="6341705"/>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Selection of the 5 new Projects from the pilot analysis outputs</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Induction event for HEIs joining the National Student Training Programme Apr 6th</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Student Trainers Recruited</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Induction meetings for 2017 Analysis events begin Jun 13th</a:t>
          </a:r>
        </a:p>
      </dsp:txBody>
      <dsp:txXfrm rot="-5400000">
        <a:off x="1010816" y="5370482"/>
        <a:ext cx="6295886" cy="8469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3F1C-70B0-48E4-B623-E28E5CA8E4AC}">
      <dsp:nvSpPr>
        <dsp:cNvPr id="0" name=""/>
        <dsp:cNvSpPr/>
      </dsp:nvSpPr>
      <dsp:spPr>
        <a:xfrm>
          <a:off x="2383" y="0"/>
          <a:ext cx="3708834" cy="47307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n-US" sz="3000" kern="1200" dirty="0"/>
        </a:p>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National Student Training Programme</a:t>
          </a:r>
        </a:p>
      </dsp:txBody>
      <dsp:txXfrm>
        <a:off x="2383" y="1892287"/>
        <a:ext cx="3708834" cy="1892287"/>
      </dsp:txXfrm>
    </dsp:sp>
    <dsp:sp modelId="{72A8AD6B-38F1-4178-9F50-D1A254839224}">
      <dsp:nvSpPr>
        <dsp:cNvPr id="0" name=""/>
        <dsp:cNvSpPr/>
      </dsp:nvSpPr>
      <dsp:spPr>
        <a:xfrm>
          <a:off x="772903" y="111974"/>
          <a:ext cx="2223781" cy="2143014"/>
        </a:xfrm>
        <a:prstGeom prst="ellipse">
          <a:avLst/>
        </a:prstGeom>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58547" t="-1232" r="-24477" b="-15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8D2F62-D17A-40AA-85FF-9FF3828A92D4}">
      <dsp:nvSpPr>
        <dsp:cNvPr id="0" name=""/>
        <dsp:cNvSpPr/>
      </dsp:nvSpPr>
      <dsp:spPr>
        <a:xfrm>
          <a:off x="3822482" y="0"/>
          <a:ext cx="3708834" cy="4730717"/>
        </a:xfrm>
        <a:prstGeom prst="roundRect">
          <a:avLst>
            <a:gd name="adj" fmla="val 10000"/>
          </a:avLst>
        </a:prstGeom>
        <a:solidFill>
          <a:schemeClr val="accent2">
            <a:hueOff val="-3277702"/>
            <a:satOff val="-3888"/>
            <a:lumOff val="-2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Institutional Analysis Work Stream</a:t>
          </a:r>
        </a:p>
      </dsp:txBody>
      <dsp:txXfrm>
        <a:off x="3822482" y="1892287"/>
        <a:ext cx="3708834" cy="1892287"/>
      </dsp:txXfrm>
    </dsp:sp>
    <dsp:sp modelId="{689029B3-0CBC-43C4-9C47-599C57B84BFB}">
      <dsp:nvSpPr>
        <dsp:cNvPr id="0" name=""/>
        <dsp:cNvSpPr/>
      </dsp:nvSpPr>
      <dsp:spPr>
        <a:xfrm>
          <a:off x="4643547" y="171128"/>
          <a:ext cx="2178680" cy="208069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52888" t="-6750" r="-39956" b="-15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AC7BB4-EBF8-4553-A90C-FFD390F4F7F3}">
      <dsp:nvSpPr>
        <dsp:cNvPr id="0" name=""/>
        <dsp:cNvSpPr/>
      </dsp:nvSpPr>
      <dsp:spPr>
        <a:xfrm>
          <a:off x="7642582" y="0"/>
          <a:ext cx="3708834" cy="4730717"/>
        </a:xfrm>
        <a:prstGeom prst="roundRect">
          <a:avLst>
            <a:gd name="adj" fmla="val 10000"/>
          </a:avLst>
        </a:prstGeom>
        <a:solidFill>
          <a:schemeClr val="accent2">
            <a:hueOff val="-6555403"/>
            <a:satOff val="-7776"/>
            <a:lumOff val="-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5 Projects</a:t>
          </a:r>
        </a:p>
      </dsp:txBody>
      <dsp:txXfrm>
        <a:off x="7642582" y="1892287"/>
        <a:ext cx="3708834" cy="1892287"/>
      </dsp:txXfrm>
    </dsp:sp>
    <dsp:sp modelId="{7571E8C2-62A7-4BA3-AE4C-35B4E3695AD2}">
      <dsp:nvSpPr>
        <dsp:cNvPr id="0" name=""/>
        <dsp:cNvSpPr/>
      </dsp:nvSpPr>
      <dsp:spPr>
        <a:xfrm>
          <a:off x="8576392" y="189748"/>
          <a:ext cx="2009174" cy="2062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1D7202-8CD0-4264-987A-9559614D3FA8}">
      <dsp:nvSpPr>
        <dsp:cNvPr id="0" name=""/>
        <dsp:cNvSpPr/>
      </dsp:nvSpPr>
      <dsp:spPr>
        <a:xfrm>
          <a:off x="454151" y="3784574"/>
          <a:ext cx="10445496" cy="709607"/>
        </a:xfrm>
        <a:prstGeom prst="leftRightArrow">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3F1C-70B0-48E4-B623-E28E5CA8E4AC}">
      <dsp:nvSpPr>
        <dsp:cNvPr id="0" name=""/>
        <dsp:cNvSpPr/>
      </dsp:nvSpPr>
      <dsp:spPr>
        <a:xfrm>
          <a:off x="2383" y="0"/>
          <a:ext cx="3708834" cy="47307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n-US" sz="3000" kern="1200" dirty="0"/>
        </a:p>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National Student Training Programme</a:t>
          </a:r>
        </a:p>
      </dsp:txBody>
      <dsp:txXfrm>
        <a:off x="2383" y="1892287"/>
        <a:ext cx="3708834" cy="1892287"/>
      </dsp:txXfrm>
    </dsp:sp>
    <dsp:sp modelId="{72A8AD6B-38F1-4178-9F50-D1A254839224}">
      <dsp:nvSpPr>
        <dsp:cNvPr id="0" name=""/>
        <dsp:cNvSpPr/>
      </dsp:nvSpPr>
      <dsp:spPr>
        <a:xfrm>
          <a:off x="772903" y="111974"/>
          <a:ext cx="2223781" cy="2143014"/>
        </a:xfrm>
        <a:prstGeom prst="ellipse">
          <a:avLst/>
        </a:prstGeom>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58547" t="-1232" r="-24477" b="-15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8D2F62-D17A-40AA-85FF-9FF3828A92D4}">
      <dsp:nvSpPr>
        <dsp:cNvPr id="0" name=""/>
        <dsp:cNvSpPr/>
      </dsp:nvSpPr>
      <dsp:spPr>
        <a:xfrm>
          <a:off x="3822482" y="0"/>
          <a:ext cx="3708834" cy="4730717"/>
        </a:xfrm>
        <a:prstGeom prst="roundRect">
          <a:avLst>
            <a:gd name="adj" fmla="val 10000"/>
          </a:avLst>
        </a:prstGeom>
        <a:solidFill>
          <a:schemeClr val="accent2">
            <a:hueOff val="-3277702"/>
            <a:satOff val="-3888"/>
            <a:lumOff val="-2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Institutional Analysis Work Stream</a:t>
          </a:r>
        </a:p>
      </dsp:txBody>
      <dsp:txXfrm>
        <a:off x="3822482" y="1892287"/>
        <a:ext cx="3708834" cy="1892287"/>
      </dsp:txXfrm>
    </dsp:sp>
    <dsp:sp modelId="{689029B3-0CBC-43C4-9C47-599C57B84BFB}">
      <dsp:nvSpPr>
        <dsp:cNvPr id="0" name=""/>
        <dsp:cNvSpPr/>
      </dsp:nvSpPr>
      <dsp:spPr>
        <a:xfrm>
          <a:off x="4643547" y="171128"/>
          <a:ext cx="2178680" cy="208069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52888" t="-6750" r="-39956" b="-15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AC7BB4-EBF8-4553-A90C-FFD390F4F7F3}">
      <dsp:nvSpPr>
        <dsp:cNvPr id="0" name=""/>
        <dsp:cNvSpPr/>
      </dsp:nvSpPr>
      <dsp:spPr>
        <a:xfrm>
          <a:off x="7642582" y="0"/>
          <a:ext cx="3708834" cy="4730717"/>
        </a:xfrm>
        <a:prstGeom prst="roundRect">
          <a:avLst>
            <a:gd name="adj" fmla="val 10000"/>
          </a:avLst>
        </a:prstGeom>
        <a:solidFill>
          <a:schemeClr val="accent2">
            <a:hueOff val="-6555403"/>
            <a:satOff val="-7776"/>
            <a:lumOff val="-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5 Projects</a:t>
          </a:r>
        </a:p>
      </dsp:txBody>
      <dsp:txXfrm>
        <a:off x="7642582" y="1892287"/>
        <a:ext cx="3708834" cy="1892287"/>
      </dsp:txXfrm>
    </dsp:sp>
    <dsp:sp modelId="{7571E8C2-62A7-4BA3-AE4C-35B4E3695AD2}">
      <dsp:nvSpPr>
        <dsp:cNvPr id="0" name=""/>
        <dsp:cNvSpPr/>
      </dsp:nvSpPr>
      <dsp:spPr>
        <a:xfrm>
          <a:off x="8576392" y="189748"/>
          <a:ext cx="2009174" cy="2062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1D7202-8CD0-4264-987A-9559614D3FA8}">
      <dsp:nvSpPr>
        <dsp:cNvPr id="0" name=""/>
        <dsp:cNvSpPr/>
      </dsp:nvSpPr>
      <dsp:spPr>
        <a:xfrm>
          <a:off x="454151" y="3784574"/>
          <a:ext cx="10445496" cy="709607"/>
        </a:xfrm>
        <a:prstGeom prst="leftRightArrow">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3F1C-70B0-48E4-B623-E28E5CA8E4AC}">
      <dsp:nvSpPr>
        <dsp:cNvPr id="0" name=""/>
        <dsp:cNvSpPr/>
      </dsp:nvSpPr>
      <dsp:spPr>
        <a:xfrm>
          <a:off x="2383" y="0"/>
          <a:ext cx="3708834" cy="47307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endParaRPr lang="en-US" sz="3000" kern="1200" dirty="0"/>
        </a:p>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National Student Training Programme</a:t>
          </a:r>
        </a:p>
      </dsp:txBody>
      <dsp:txXfrm>
        <a:off x="2383" y="1892287"/>
        <a:ext cx="3708834" cy="1892287"/>
      </dsp:txXfrm>
    </dsp:sp>
    <dsp:sp modelId="{72A8AD6B-38F1-4178-9F50-D1A254839224}">
      <dsp:nvSpPr>
        <dsp:cNvPr id="0" name=""/>
        <dsp:cNvSpPr/>
      </dsp:nvSpPr>
      <dsp:spPr>
        <a:xfrm>
          <a:off x="772903" y="111974"/>
          <a:ext cx="2223781" cy="2143014"/>
        </a:xfrm>
        <a:prstGeom prst="ellipse">
          <a:avLst/>
        </a:prstGeom>
        <a:blipFill dpi="0"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l="-58547" t="-1232" r="-24477" b="-15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8D2F62-D17A-40AA-85FF-9FF3828A92D4}">
      <dsp:nvSpPr>
        <dsp:cNvPr id="0" name=""/>
        <dsp:cNvSpPr/>
      </dsp:nvSpPr>
      <dsp:spPr>
        <a:xfrm>
          <a:off x="3822482" y="0"/>
          <a:ext cx="3708834" cy="4730717"/>
        </a:xfrm>
        <a:prstGeom prst="roundRect">
          <a:avLst>
            <a:gd name="adj" fmla="val 10000"/>
          </a:avLst>
        </a:prstGeom>
        <a:solidFill>
          <a:schemeClr val="accent2">
            <a:hueOff val="-3277702"/>
            <a:satOff val="-3888"/>
            <a:lumOff val="-2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Institutional Analysis Work Stream</a:t>
          </a:r>
        </a:p>
      </dsp:txBody>
      <dsp:txXfrm>
        <a:off x="3822482" y="1892287"/>
        <a:ext cx="3708834" cy="1892287"/>
      </dsp:txXfrm>
    </dsp:sp>
    <dsp:sp modelId="{689029B3-0CBC-43C4-9C47-599C57B84BFB}">
      <dsp:nvSpPr>
        <dsp:cNvPr id="0" name=""/>
        <dsp:cNvSpPr/>
      </dsp:nvSpPr>
      <dsp:spPr>
        <a:xfrm>
          <a:off x="4643547" y="171128"/>
          <a:ext cx="2178680" cy="208069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val="0"/>
              </a:ext>
            </a:extLst>
          </a:blip>
          <a:srcRect/>
          <a:stretch>
            <a:fillRect l="-52888" t="-6750" r="-39956" b="-15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AC7BB4-EBF8-4553-A90C-FFD390F4F7F3}">
      <dsp:nvSpPr>
        <dsp:cNvPr id="0" name=""/>
        <dsp:cNvSpPr/>
      </dsp:nvSpPr>
      <dsp:spPr>
        <a:xfrm>
          <a:off x="7642582" y="0"/>
          <a:ext cx="3708834" cy="4730717"/>
        </a:xfrm>
        <a:prstGeom prst="roundRect">
          <a:avLst>
            <a:gd name="adj" fmla="val 10000"/>
          </a:avLst>
        </a:prstGeom>
        <a:solidFill>
          <a:schemeClr val="accent2">
            <a:hueOff val="-6555403"/>
            <a:satOff val="-7776"/>
            <a:lumOff val="-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a:effectLst>
                <a:outerShdw blurRad="38100" dist="38100" dir="2700000" algn="tl">
                  <a:srgbClr val="000000">
                    <a:alpha val="43137"/>
                  </a:srgbClr>
                </a:outerShdw>
              </a:effectLst>
            </a:rPr>
            <a:t>5 Projects</a:t>
          </a:r>
        </a:p>
      </dsp:txBody>
      <dsp:txXfrm>
        <a:off x="7642582" y="1892287"/>
        <a:ext cx="3708834" cy="1892287"/>
      </dsp:txXfrm>
    </dsp:sp>
    <dsp:sp modelId="{7571E8C2-62A7-4BA3-AE4C-35B4E3695AD2}">
      <dsp:nvSpPr>
        <dsp:cNvPr id="0" name=""/>
        <dsp:cNvSpPr/>
      </dsp:nvSpPr>
      <dsp:spPr>
        <a:xfrm>
          <a:off x="8576392" y="189748"/>
          <a:ext cx="2009174" cy="20621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1D7202-8CD0-4264-987A-9559614D3FA8}">
      <dsp:nvSpPr>
        <dsp:cNvPr id="0" name=""/>
        <dsp:cNvSpPr/>
      </dsp:nvSpPr>
      <dsp:spPr>
        <a:xfrm>
          <a:off x="454151" y="3784574"/>
          <a:ext cx="10445496" cy="709607"/>
        </a:xfrm>
        <a:prstGeom prst="leftRightArrow">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57E2AD00-48C4-4246-B76E-38FDC52418F8}" type="datetimeFigureOut">
              <a:rPr lang="en-GB" smtClean="0"/>
              <a:t>19/09/2017</a:t>
            </a:fld>
            <a:endParaRPr lang="en-GB"/>
          </a:p>
        </p:txBody>
      </p:sp>
      <p:sp>
        <p:nvSpPr>
          <p:cNvPr id="4" name="Footer Placeholder 3"/>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D0CBD894-4414-44AD-B65A-35F25F2AE7A6}" type="slidenum">
              <a:rPr lang="en-GB" smtClean="0"/>
              <a:t>‹#›</a:t>
            </a:fld>
            <a:endParaRPr lang="en-GB"/>
          </a:p>
        </p:txBody>
      </p:sp>
    </p:spTree>
    <p:extLst>
      <p:ext uri="{BB962C8B-B14F-4D97-AF65-F5344CB8AC3E}">
        <p14:creationId xmlns:p14="http://schemas.microsoft.com/office/powerpoint/2010/main" val="3772284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EF686018-0971-4193-AD30-CC9D070013D6}" type="datetimeFigureOut">
              <a:rPr lang="en-GB" smtClean="0"/>
              <a:t>19/09/2017</a:t>
            </a:fld>
            <a:endParaRPr lang="en-GB"/>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8B30B99B-F5E0-4BBF-96A2-939909A79CAB}" type="slidenum">
              <a:rPr lang="en-GB" smtClean="0"/>
              <a:t>‹#›</a:t>
            </a:fld>
            <a:endParaRPr lang="en-GB"/>
          </a:p>
        </p:txBody>
      </p:sp>
    </p:spTree>
    <p:extLst>
      <p:ext uri="{BB962C8B-B14F-4D97-AF65-F5344CB8AC3E}">
        <p14:creationId xmlns:p14="http://schemas.microsoft.com/office/powerpoint/2010/main" val="25620281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Student Engagement Programme was established by the Higher Education Authority, Quality and Qualifications Ireland and the Union of Students in Ireland in 2016. While the national bodies have always worked well together this is the first time they have partnered on a project. </a:t>
            </a:r>
          </a:p>
        </p:txBody>
      </p:sp>
      <p:sp>
        <p:nvSpPr>
          <p:cNvPr id="4" name="Slide Number Placeholder 3"/>
          <p:cNvSpPr>
            <a:spLocks noGrp="1"/>
          </p:cNvSpPr>
          <p:nvPr>
            <p:ph type="sldNum" sz="quarter" idx="10"/>
          </p:nvPr>
        </p:nvSpPr>
        <p:spPr/>
        <p:txBody>
          <a:bodyPr/>
          <a:lstStyle/>
          <a:p>
            <a:fld id="{8B30B99B-F5E0-4BBF-96A2-939909A79CAB}" type="slidenum">
              <a:rPr lang="en-GB" smtClean="0"/>
              <a:t>7</a:t>
            </a:fld>
            <a:endParaRPr lang="en-GB"/>
          </a:p>
        </p:txBody>
      </p:sp>
    </p:spTree>
    <p:extLst>
      <p:ext uri="{BB962C8B-B14F-4D97-AF65-F5344CB8AC3E}">
        <p14:creationId xmlns:p14="http://schemas.microsoft.com/office/powerpoint/2010/main" val="32122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10 Principles of student engagement provide a framework by which NStEP structures its work. You will see the three drivers at the top of the diagram on the right – HEI as a critical institutions, HEI as a site of democratic citizenship and the HEI as a learning community - and the four domains across the bottom – Teaching &amp; Learning, Quality Assurance, Governance &amp; Management and Capacity Building &amp; Training. </a:t>
            </a:r>
          </a:p>
        </p:txBody>
      </p:sp>
      <p:sp>
        <p:nvSpPr>
          <p:cNvPr id="4" name="Slide Number Placeholder 3"/>
          <p:cNvSpPr>
            <a:spLocks noGrp="1"/>
          </p:cNvSpPr>
          <p:nvPr>
            <p:ph type="sldNum" sz="quarter" idx="10"/>
          </p:nvPr>
        </p:nvSpPr>
        <p:spPr/>
        <p:txBody>
          <a:bodyPr/>
          <a:lstStyle/>
          <a:p>
            <a:fld id="{8B30B99B-F5E0-4BBF-96A2-939909A79CAB}" type="slidenum">
              <a:rPr lang="en-GB" smtClean="0"/>
              <a:t>34</a:t>
            </a:fld>
            <a:endParaRPr lang="en-GB"/>
          </a:p>
        </p:txBody>
      </p:sp>
    </p:spTree>
    <p:extLst>
      <p:ext uri="{BB962C8B-B14F-4D97-AF65-F5344CB8AC3E}">
        <p14:creationId xmlns:p14="http://schemas.microsoft.com/office/powerpoint/2010/main" val="405775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establishment of NStEP was preceded by the Working Group on Student Engagement in Irish Higher Education. This group completed extensive research and developed 10 principles for student engagement. </a:t>
            </a:r>
          </a:p>
        </p:txBody>
      </p:sp>
      <p:sp>
        <p:nvSpPr>
          <p:cNvPr id="4" name="Slide Number Placeholder 3"/>
          <p:cNvSpPr>
            <a:spLocks noGrp="1"/>
          </p:cNvSpPr>
          <p:nvPr>
            <p:ph type="sldNum" sz="quarter" idx="10"/>
          </p:nvPr>
        </p:nvSpPr>
        <p:spPr/>
        <p:txBody>
          <a:bodyPr/>
          <a:lstStyle/>
          <a:p>
            <a:fld id="{8B30B99B-F5E0-4BBF-96A2-939909A79CAB}" type="slidenum">
              <a:rPr lang="en-GB" smtClean="0"/>
              <a:t>8</a:t>
            </a:fld>
            <a:endParaRPr lang="en-GB"/>
          </a:p>
        </p:txBody>
      </p:sp>
    </p:spTree>
    <p:extLst>
      <p:ext uri="{BB962C8B-B14F-4D97-AF65-F5344CB8AC3E}">
        <p14:creationId xmlns:p14="http://schemas.microsoft.com/office/powerpoint/2010/main" val="150773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10 Principles of student engagement provide a framework by which NStEP structures its work. You will see the three drivers at the top of the diagram on the right – HEI as a critical institutions, HEI as a site of democratic citizenship and the HEI as a learning community - and the four domains across the bottom – Teaching &amp; Learning, Quality Assurance, Governance &amp; Management and Capacity Building &amp; Training. </a:t>
            </a:r>
          </a:p>
        </p:txBody>
      </p:sp>
      <p:sp>
        <p:nvSpPr>
          <p:cNvPr id="4" name="Slide Number Placeholder 3"/>
          <p:cNvSpPr>
            <a:spLocks noGrp="1"/>
          </p:cNvSpPr>
          <p:nvPr>
            <p:ph type="sldNum" sz="quarter" idx="10"/>
          </p:nvPr>
        </p:nvSpPr>
        <p:spPr/>
        <p:txBody>
          <a:bodyPr/>
          <a:lstStyle/>
          <a:p>
            <a:fld id="{8B30B99B-F5E0-4BBF-96A2-939909A79CAB}" type="slidenum">
              <a:rPr lang="en-GB" smtClean="0"/>
              <a:t>9</a:t>
            </a:fld>
            <a:endParaRPr lang="en-GB"/>
          </a:p>
        </p:txBody>
      </p:sp>
    </p:spTree>
    <p:extLst>
      <p:ext uri="{BB962C8B-B14F-4D97-AF65-F5344CB8AC3E}">
        <p14:creationId xmlns:p14="http://schemas.microsoft.com/office/powerpoint/2010/main" val="160657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 of the NStEP programme fits into theses four objectives. The first objective is being met by the National Student Training Programme, an annual training programme delivered by student trainers to class representatives. The second objective is being met by the Institutional Analysis work stream which is facilitated by sparqs (student partnerships in quality Scotland). The third objective cites the development of tools and resources which is beginning with 5 new projects which I will explain shortly. Finally we will launch a National Network for student engagement which will take us beyond the pilot. </a:t>
            </a:r>
          </a:p>
        </p:txBody>
      </p:sp>
      <p:sp>
        <p:nvSpPr>
          <p:cNvPr id="4" name="Slide Number Placeholder 3"/>
          <p:cNvSpPr>
            <a:spLocks noGrp="1"/>
          </p:cNvSpPr>
          <p:nvPr>
            <p:ph type="sldNum" sz="quarter" idx="10"/>
          </p:nvPr>
        </p:nvSpPr>
        <p:spPr/>
        <p:txBody>
          <a:bodyPr/>
          <a:lstStyle/>
          <a:p>
            <a:fld id="{8B30B99B-F5E0-4BBF-96A2-939909A79CAB}" type="slidenum">
              <a:rPr lang="en-GB" smtClean="0"/>
              <a:t>10</a:t>
            </a:fld>
            <a:endParaRPr lang="en-GB"/>
          </a:p>
        </p:txBody>
      </p:sp>
    </p:spTree>
    <p:extLst>
      <p:ext uri="{BB962C8B-B14F-4D97-AF65-F5344CB8AC3E}">
        <p14:creationId xmlns:p14="http://schemas.microsoft.com/office/powerpoint/2010/main" val="176724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NStEP began as a small pilot with 5 HEIs and has now grown across 23 public and private higher education institutions. Our governance includes a steering committee and the national network. </a:t>
            </a:r>
          </a:p>
        </p:txBody>
      </p:sp>
      <p:sp>
        <p:nvSpPr>
          <p:cNvPr id="4" name="Slide Number Placeholder 3"/>
          <p:cNvSpPr>
            <a:spLocks noGrp="1"/>
          </p:cNvSpPr>
          <p:nvPr>
            <p:ph type="sldNum" sz="quarter" idx="10"/>
          </p:nvPr>
        </p:nvSpPr>
        <p:spPr/>
        <p:txBody>
          <a:bodyPr/>
          <a:lstStyle/>
          <a:p>
            <a:fld id="{8B30B99B-F5E0-4BBF-96A2-939909A79CAB}" type="slidenum">
              <a:rPr lang="en-GB" smtClean="0"/>
              <a:t>12</a:t>
            </a:fld>
            <a:endParaRPr lang="en-GB"/>
          </a:p>
        </p:txBody>
      </p:sp>
    </p:spTree>
    <p:extLst>
      <p:ext uri="{BB962C8B-B14F-4D97-AF65-F5344CB8AC3E}">
        <p14:creationId xmlns:p14="http://schemas.microsoft.com/office/powerpoint/2010/main" val="274081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sparqs (student partnerships in quality Scotland) is an agency which, as their name suggests, puts students at the heart of decisions being made about the quality and governance of the learning experience.</a:t>
            </a:r>
          </a:p>
          <a:p>
            <a:r>
              <a:rPr lang="en-GB" dirty="0"/>
              <a:t>sparqs was founded in 2003 and gained charitable status in December 2015. They are funded by the Scottish Funding Council to advance education by promoting an environment where students are able to make a positive and rewarding difference to their own and others' educational experience. </a:t>
            </a:r>
          </a:p>
          <a:p>
            <a:r>
              <a:rPr lang="en-GB" dirty="0"/>
              <a:t>Originally named 'student participation in quality Scotland', in May 2015, they announced a small but meaningful change to our name, changing 'participation' to 'partnerships' reflecting the progress made in the sector since the inception of sparqs.  The change did not involve a rebrand, rather a phasing in of our new name 'student partnerships in quality Scotland'. </a:t>
            </a:r>
          </a:p>
        </p:txBody>
      </p:sp>
      <p:sp>
        <p:nvSpPr>
          <p:cNvPr id="4" name="Slide Number Placeholder 3"/>
          <p:cNvSpPr>
            <a:spLocks noGrp="1"/>
          </p:cNvSpPr>
          <p:nvPr>
            <p:ph type="sldNum" sz="quarter" idx="10"/>
          </p:nvPr>
        </p:nvSpPr>
        <p:spPr/>
        <p:txBody>
          <a:bodyPr/>
          <a:lstStyle/>
          <a:p>
            <a:fld id="{8B30B99B-F5E0-4BBF-96A2-939909A79CAB}" type="slidenum">
              <a:rPr lang="en-GB" smtClean="0"/>
              <a:t>13</a:t>
            </a:fld>
            <a:endParaRPr lang="en-GB"/>
          </a:p>
        </p:txBody>
      </p:sp>
    </p:spTree>
    <p:extLst>
      <p:ext uri="{BB962C8B-B14F-4D97-AF65-F5344CB8AC3E}">
        <p14:creationId xmlns:p14="http://schemas.microsoft.com/office/powerpoint/2010/main" val="59635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a look at the structure of the student training programme. </a:t>
            </a:r>
          </a:p>
        </p:txBody>
      </p:sp>
      <p:sp>
        <p:nvSpPr>
          <p:cNvPr id="4" name="Slide Number Placeholder 3"/>
          <p:cNvSpPr>
            <a:spLocks noGrp="1"/>
          </p:cNvSpPr>
          <p:nvPr>
            <p:ph type="sldNum" sz="quarter" idx="10"/>
          </p:nvPr>
        </p:nvSpPr>
        <p:spPr/>
        <p:txBody>
          <a:bodyPr/>
          <a:lstStyle/>
          <a:p>
            <a:fld id="{8B30B99B-F5E0-4BBF-96A2-939909A79CAB}" type="slidenum">
              <a:rPr lang="en-GB" smtClean="0"/>
              <a:t>15</a:t>
            </a:fld>
            <a:endParaRPr lang="en-GB"/>
          </a:p>
        </p:txBody>
      </p:sp>
    </p:spTree>
    <p:extLst>
      <p:ext uri="{BB962C8B-B14F-4D97-AF65-F5344CB8AC3E}">
        <p14:creationId xmlns:p14="http://schemas.microsoft.com/office/powerpoint/2010/main" val="340338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30B99B-F5E0-4BBF-96A2-939909A79CAB}" type="slidenum">
              <a:rPr lang="en-GB" smtClean="0"/>
              <a:t>16</a:t>
            </a:fld>
            <a:endParaRPr lang="en-GB"/>
          </a:p>
        </p:txBody>
      </p:sp>
    </p:spTree>
    <p:extLst>
      <p:ext uri="{BB962C8B-B14F-4D97-AF65-F5344CB8AC3E}">
        <p14:creationId xmlns:p14="http://schemas.microsoft.com/office/powerpoint/2010/main" val="2302803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30B99B-F5E0-4BBF-96A2-939909A79CAB}" type="slidenum">
              <a:rPr lang="en-GB" smtClean="0"/>
              <a:t>30</a:t>
            </a:fld>
            <a:endParaRPr lang="en-GB"/>
          </a:p>
        </p:txBody>
      </p:sp>
    </p:spTree>
    <p:extLst>
      <p:ext uri="{BB962C8B-B14F-4D97-AF65-F5344CB8AC3E}">
        <p14:creationId xmlns:p14="http://schemas.microsoft.com/office/powerpoint/2010/main" val="2495840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F474BC4-589E-4EA3-BD72-9EB5066368C7}" type="datetimeFigureOut">
              <a:rPr lang="en-GB" smtClean="0"/>
              <a:t>19/09/2017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294587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474BC4-589E-4EA3-BD72-9EB5066368C7}" type="datetimeFigureOut">
              <a:rPr lang="en-GB" smtClean="0"/>
              <a:t>19/09/2017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157380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474BC4-589E-4EA3-BD72-9EB5066368C7}" type="datetimeFigureOut">
              <a:rPr lang="en-GB" smtClean="0"/>
              <a:t>19/09/2017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3515546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474BC4-589E-4EA3-BD72-9EB5066368C7}" type="datetimeFigureOut">
              <a:rPr lang="en-GB" smtClean="0"/>
              <a:t>19/09/2017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169402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474BC4-589E-4EA3-BD72-9EB5066368C7}" type="datetimeFigureOut">
              <a:rPr lang="en-GB" smtClean="0"/>
              <a:t>19/09/2017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413658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474BC4-589E-4EA3-BD72-9EB5066368C7}" type="datetimeFigureOut">
              <a:rPr lang="en-GB" smtClean="0"/>
              <a:t>19/09/2017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1475985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474BC4-589E-4EA3-BD72-9EB5066368C7}" type="datetimeFigureOut">
              <a:rPr lang="en-GB" smtClean="0"/>
              <a:t>19/09/2017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228944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474BC4-589E-4EA3-BD72-9EB5066368C7}" type="datetimeFigureOut">
              <a:rPr lang="en-GB" smtClean="0"/>
              <a:t>19/09/2017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408773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74BC4-589E-4EA3-BD72-9EB5066368C7}" type="datetimeFigureOut">
              <a:rPr lang="en-GB" smtClean="0"/>
              <a:t>19/09/2017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865077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474BC4-589E-4EA3-BD72-9EB5066368C7}" type="datetimeFigureOut">
              <a:rPr lang="en-GB" smtClean="0"/>
              <a:t>19/09/2017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47342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474BC4-589E-4EA3-BD72-9EB5066368C7}" type="datetimeFigureOut">
              <a:rPr lang="en-GB" smtClean="0"/>
              <a:t>19/09/2017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AAEF54-58BE-4C7A-813F-D870E8112B99}" type="slidenum">
              <a:rPr lang="en-GB" smtClean="0"/>
              <a:t>‹#›</a:t>
            </a:fld>
            <a:endParaRPr lang="en-GB"/>
          </a:p>
        </p:txBody>
      </p:sp>
    </p:spTree>
    <p:extLst>
      <p:ext uri="{BB962C8B-B14F-4D97-AF65-F5344CB8AC3E}">
        <p14:creationId xmlns:p14="http://schemas.microsoft.com/office/powerpoint/2010/main" val="74711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74BC4-589E-4EA3-BD72-9EB5066368C7}" type="datetimeFigureOut">
              <a:rPr lang="en-GB" smtClean="0"/>
              <a:t>19/09/2017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AEF54-58BE-4C7A-813F-D870E8112B99}" type="slidenum">
              <a:rPr lang="en-GB" smtClean="0"/>
              <a:t>‹#›</a:t>
            </a:fld>
            <a:endParaRPr lang="en-GB"/>
          </a:p>
        </p:txBody>
      </p:sp>
    </p:spTree>
    <p:extLst>
      <p:ext uri="{BB962C8B-B14F-4D97-AF65-F5344CB8AC3E}">
        <p14:creationId xmlns:p14="http://schemas.microsoft.com/office/powerpoint/2010/main" val="32137205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quest.esu-online.org/Student+engagement" TargetMode="External"/><Relationship Id="rId3" Type="http://schemas.openxmlformats.org/officeDocument/2006/relationships/hyperlink" Target="http://www.qqi.ie/" TargetMode="External"/><Relationship Id="rId7" Type="http://schemas.openxmlformats.org/officeDocument/2006/relationships/hyperlink" Target="http://www.sparqs.ac.uk/" TargetMode="External"/><Relationship Id="rId2" Type="http://schemas.openxmlformats.org/officeDocument/2006/relationships/hyperlink" Target="http://www.hea.ie/" TargetMode="External"/><Relationship Id="rId1" Type="http://schemas.openxmlformats.org/officeDocument/2006/relationships/slideLayout" Target="../slideLayouts/slideLayout2.xml"/><Relationship Id="rId6" Type="http://schemas.openxmlformats.org/officeDocument/2006/relationships/hyperlink" Target="http://www.hea.ie/sites/default/files/enhancing_student_engagement_in_decision_making_1.pdf" TargetMode="External"/><Relationship Id="rId5" Type="http://schemas.openxmlformats.org/officeDocument/2006/relationships/hyperlink" Target="http://www.hea.ie/sites/default/files/principles_student_engagement_insert_final_web_version_0.pdf" TargetMode="External"/><Relationship Id="rId4" Type="http://schemas.openxmlformats.org/officeDocument/2006/relationships/hyperlink" Target="http://www.usi.i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27.png"/><Relationship Id="rId2" Type="http://schemas.openxmlformats.org/officeDocument/2006/relationships/chart" Target="../charts/char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13" y="5999044"/>
            <a:ext cx="3508784" cy="74143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54" y="5815264"/>
            <a:ext cx="3617093" cy="82456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0569" y="5597095"/>
            <a:ext cx="1912184" cy="126090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406" y="403513"/>
            <a:ext cx="11670142" cy="2664227"/>
          </a:xfrm>
          <a:prstGeom prst="rect">
            <a:avLst/>
          </a:prstGeom>
        </p:spPr>
      </p:pic>
      <p:sp>
        <p:nvSpPr>
          <p:cNvPr id="3" name="TextBox 2"/>
          <p:cNvSpPr txBox="1"/>
          <p:nvPr/>
        </p:nvSpPr>
        <p:spPr>
          <a:xfrm>
            <a:off x="1163854" y="3562976"/>
            <a:ext cx="10333691" cy="769441"/>
          </a:xfrm>
          <a:prstGeom prst="rect">
            <a:avLst/>
          </a:prstGeom>
          <a:noFill/>
        </p:spPr>
        <p:txBody>
          <a:bodyPr wrap="square" rtlCol="0">
            <a:spAutoFit/>
          </a:bodyPr>
          <a:lstStyle/>
          <a:p>
            <a:pPr algn="ctr"/>
            <a:r>
              <a:rPr lang="en-GB" sz="4400" dirty="0">
                <a:ln w="0"/>
                <a:effectLst>
                  <a:outerShdw blurRad="38100" dist="19050" dir="2700000" algn="tl" rotWithShape="0">
                    <a:schemeClr val="dk1">
                      <a:alpha val="40000"/>
                    </a:schemeClr>
                  </a:outerShdw>
                </a:effectLst>
              </a:rPr>
              <a:t>Student Engagement: The Irish Experience</a:t>
            </a:r>
          </a:p>
        </p:txBody>
      </p:sp>
      <p:sp>
        <p:nvSpPr>
          <p:cNvPr id="4" name="TextBox 3"/>
          <p:cNvSpPr txBox="1"/>
          <p:nvPr/>
        </p:nvSpPr>
        <p:spPr>
          <a:xfrm>
            <a:off x="6626226" y="4473676"/>
            <a:ext cx="5268686" cy="1200329"/>
          </a:xfrm>
          <a:prstGeom prst="rect">
            <a:avLst/>
          </a:prstGeom>
          <a:noFill/>
        </p:spPr>
        <p:txBody>
          <a:bodyPr wrap="square" rtlCol="0">
            <a:spAutoFit/>
          </a:bodyPr>
          <a:lstStyle/>
          <a:p>
            <a:pPr algn="r"/>
            <a:r>
              <a:rPr lang="en-GB" sz="3600" dirty="0">
                <a:effectLst>
                  <a:outerShdw blurRad="38100" dist="38100" dir="2700000" algn="tl">
                    <a:srgbClr val="000000">
                      <a:alpha val="43137"/>
                    </a:srgbClr>
                  </a:outerShdw>
                </a:effectLst>
              </a:rPr>
              <a:t>UTS Sydney Sept 2017</a:t>
            </a:r>
          </a:p>
          <a:p>
            <a:pPr algn="r"/>
            <a:r>
              <a:rPr lang="en-GB" sz="3600" dirty="0">
                <a:effectLst>
                  <a:outerShdw blurRad="38100" dist="38100" dir="2700000" algn="tl">
                    <a:srgbClr val="000000">
                      <a:alpha val="43137"/>
                    </a:srgbClr>
                  </a:outerShdw>
                </a:effectLst>
              </a:rPr>
              <a:t> #</a:t>
            </a:r>
            <a:r>
              <a:rPr lang="en-GB" sz="3600" dirty="0" err="1">
                <a:effectLst>
                  <a:outerShdw blurRad="38100" dist="38100" dir="2700000" algn="tl">
                    <a:srgbClr val="000000">
                      <a:alpha val="43137"/>
                    </a:srgbClr>
                  </a:outerShdw>
                </a:effectLst>
              </a:rPr>
              <a:t>NStEPRollOut</a:t>
            </a:r>
            <a:r>
              <a:rPr lang="en-GB" sz="3600" dirty="0">
                <a:effectLst>
                  <a:outerShdw blurRad="38100" dist="38100" dir="2700000" algn="tl">
                    <a:srgbClr val="000000">
                      <a:alpha val="43137"/>
                    </a:srgbClr>
                  </a:outerShdw>
                </a:effectLst>
              </a:rPr>
              <a:t> @NStEPie    </a:t>
            </a:r>
          </a:p>
        </p:txBody>
      </p:sp>
    </p:spTree>
    <p:extLst>
      <p:ext uri="{BB962C8B-B14F-4D97-AF65-F5344CB8AC3E}">
        <p14:creationId xmlns:p14="http://schemas.microsoft.com/office/powerpoint/2010/main" val="1945153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NStEP Objectives</a:t>
            </a:r>
          </a:p>
        </p:txBody>
      </p:sp>
      <p:sp>
        <p:nvSpPr>
          <p:cNvPr id="3" name="Content Placeholder 2"/>
          <p:cNvSpPr>
            <a:spLocks noGrp="1"/>
          </p:cNvSpPr>
          <p:nvPr>
            <p:ph idx="1"/>
          </p:nvPr>
        </p:nvSpPr>
        <p:spPr/>
        <p:txBody>
          <a:bodyPr>
            <a:normAutofit fontScale="85000" lnSpcReduction="20000"/>
          </a:bodyPr>
          <a:lstStyle/>
          <a:p>
            <a:pPr lvl="0"/>
            <a:r>
              <a:rPr lang="en-GB" dirty="0"/>
              <a:t>To develop student capabilities to engage in quality enhancement and assurance activities at all levels of the higher education system.</a:t>
            </a:r>
          </a:p>
          <a:p>
            <a:pPr lvl="0"/>
            <a:endParaRPr lang="en-GB" dirty="0"/>
          </a:p>
          <a:p>
            <a:pPr lvl="0"/>
            <a:r>
              <a:rPr lang="en-GB" dirty="0"/>
              <a:t>To support institutions in developing processes and activities which support/facilitate the meaningful engagement of students.</a:t>
            </a:r>
          </a:p>
          <a:p>
            <a:pPr lvl="0"/>
            <a:endParaRPr lang="en-GB" dirty="0"/>
          </a:p>
          <a:p>
            <a:pPr lvl="0"/>
            <a:r>
              <a:rPr lang="en-GB" dirty="0"/>
              <a:t>To strengthen the value placed on student engagement across Ireland and develop tools and resources to support a common understanding and build effective practice.</a:t>
            </a:r>
          </a:p>
          <a:p>
            <a:pPr lvl="0"/>
            <a:endParaRPr lang="en-GB" dirty="0"/>
          </a:p>
          <a:p>
            <a:r>
              <a:rPr lang="en-GB" dirty="0"/>
              <a:t>To lay the foundations to develop work beyond the pilot phase to inform the implementation of a national student training programme and increase capacity to take work further</a:t>
            </a:r>
          </a:p>
          <a:p>
            <a:endParaRPr lang="en-GB" dirty="0"/>
          </a:p>
        </p:txBody>
      </p:sp>
      <p:pic>
        <p:nvPicPr>
          <p:cNvPr id="4" name="Picture 3"/>
          <p:cNvPicPr>
            <a:picLocks noChangeAspect="1"/>
          </p:cNvPicPr>
          <p:nvPr/>
        </p:nvPicPr>
        <p:blipFill>
          <a:blip r:embed="rId3"/>
          <a:stretch>
            <a:fillRect/>
          </a:stretch>
        </p:blipFill>
        <p:spPr>
          <a:xfrm>
            <a:off x="5624711" y="230188"/>
            <a:ext cx="5901439" cy="1347333"/>
          </a:xfrm>
          <a:prstGeom prst="rect">
            <a:avLst/>
          </a:prstGeom>
        </p:spPr>
      </p:pic>
    </p:spTree>
    <p:extLst>
      <p:ext uri="{BB962C8B-B14F-4D97-AF65-F5344CB8AC3E}">
        <p14:creationId xmlns:p14="http://schemas.microsoft.com/office/powerpoint/2010/main" val="428321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NStEP Work Streams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3247323"/>
              </p:ext>
            </p:extLst>
          </p:nvPr>
        </p:nvGraphicFramePr>
        <p:xfrm>
          <a:off x="520959" y="1825625"/>
          <a:ext cx="11353800" cy="47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7828384" y="230188"/>
            <a:ext cx="4130351" cy="942983"/>
          </a:xfrm>
          <a:prstGeom prst="rect">
            <a:avLst/>
          </a:prstGeom>
        </p:spPr>
      </p:pic>
      <p:sp>
        <p:nvSpPr>
          <p:cNvPr id="6" name="TextBox 5"/>
          <p:cNvSpPr txBox="1"/>
          <p:nvPr/>
        </p:nvSpPr>
        <p:spPr>
          <a:xfrm>
            <a:off x="4392565" y="5726917"/>
            <a:ext cx="5075853" cy="461665"/>
          </a:xfrm>
          <a:prstGeom prst="rect">
            <a:avLst/>
          </a:prstGeom>
          <a:noFill/>
        </p:spPr>
        <p:txBody>
          <a:bodyPr wrap="square" rtlCol="0">
            <a:spAutoFit/>
          </a:bodyPr>
          <a:lstStyle/>
          <a:p>
            <a:r>
              <a:rPr lang="en-GB" sz="2400" b="1" dirty="0">
                <a:solidFill>
                  <a:schemeClr val="tx1">
                    <a:lumMod val="85000"/>
                    <a:lumOff val="15000"/>
                  </a:schemeClr>
                </a:solidFill>
              </a:rPr>
              <a:t>Student/Staff Partnership</a:t>
            </a:r>
          </a:p>
        </p:txBody>
      </p:sp>
    </p:spTree>
    <p:extLst>
      <p:ext uri="{BB962C8B-B14F-4D97-AF65-F5344CB8AC3E}">
        <p14:creationId xmlns:p14="http://schemas.microsoft.com/office/powerpoint/2010/main" val="983205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13" y="5999044"/>
            <a:ext cx="3508784" cy="74143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453" y="5899617"/>
            <a:ext cx="3617093" cy="82456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1615" y="5546510"/>
            <a:ext cx="1912184" cy="1260905"/>
          </a:xfrm>
          <a:prstGeom prst="rect">
            <a:avLst/>
          </a:prstGeom>
        </p:spPr>
      </p:pic>
      <p:pic>
        <p:nvPicPr>
          <p:cNvPr id="8" name="Picture 7"/>
          <p:cNvPicPr>
            <a:picLocks noChangeAspect="1"/>
          </p:cNvPicPr>
          <p:nvPr/>
        </p:nvPicPr>
        <p:blipFill>
          <a:blip r:embed="rId6"/>
          <a:stretch>
            <a:fillRect/>
          </a:stretch>
        </p:blipFill>
        <p:spPr>
          <a:xfrm>
            <a:off x="7118896" y="46838"/>
            <a:ext cx="4833409" cy="1102080"/>
          </a:xfrm>
          <a:prstGeom prst="rect">
            <a:avLst/>
          </a:prstGeom>
        </p:spPr>
      </p:pic>
      <p:sp>
        <p:nvSpPr>
          <p:cNvPr id="7" name="TextBox 6"/>
          <p:cNvSpPr txBox="1"/>
          <p:nvPr/>
        </p:nvSpPr>
        <p:spPr>
          <a:xfrm>
            <a:off x="390906" y="92604"/>
            <a:ext cx="7042639" cy="584775"/>
          </a:xfrm>
          <a:prstGeom prst="rect">
            <a:avLst/>
          </a:prstGeom>
          <a:noFill/>
        </p:spPr>
        <p:txBody>
          <a:bodyPr wrap="square" rtlCol="0">
            <a:spAutoFit/>
          </a:bodyPr>
          <a:lstStyle/>
          <a:p>
            <a:r>
              <a:rPr lang="en-GB" sz="3200" b="1" dirty="0">
                <a:ln w="0"/>
                <a:effectLst>
                  <a:outerShdw blurRad="38100" dist="19050" dir="2700000" algn="tl" rotWithShape="0">
                    <a:schemeClr val="dk1">
                      <a:alpha val="40000"/>
                    </a:schemeClr>
                  </a:outerShdw>
                </a:effectLst>
                <a:latin typeface="Corbel" panose="020B0503020204020204" pitchFamily="34" charset="0"/>
              </a:rPr>
              <a:t>Brief History of NStEP</a:t>
            </a:r>
          </a:p>
        </p:txBody>
      </p:sp>
      <p:pic>
        <p:nvPicPr>
          <p:cNvPr id="3" name="Content Placeholder 2"/>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57571" y="579920"/>
            <a:ext cx="4185626" cy="5516584"/>
          </a:xfrm>
        </p:spPr>
      </p:pic>
      <p:pic>
        <p:nvPicPr>
          <p:cNvPr id="10" name="Picture 9"/>
          <p:cNvPicPr>
            <a:picLocks noChangeAspect="1"/>
          </p:cNvPicPr>
          <p:nvPr/>
        </p:nvPicPr>
        <p:blipFill>
          <a:blip r:embed="rId8"/>
          <a:stretch>
            <a:fillRect/>
          </a:stretch>
        </p:blipFill>
        <p:spPr>
          <a:xfrm>
            <a:off x="687114" y="571770"/>
            <a:ext cx="4253210" cy="5427274"/>
          </a:xfrm>
          <a:prstGeom prst="rect">
            <a:avLst/>
          </a:prstGeom>
        </p:spPr>
      </p:pic>
      <p:sp>
        <p:nvSpPr>
          <p:cNvPr id="13" name="TextBox 12"/>
          <p:cNvSpPr txBox="1"/>
          <p:nvPr/>
        </p:nvSpPr>
        <p:spPr>
          <a:xfrm>
            <a:off x="119413" y="5266592"/>
            <a:ext cx="768609" cy="307777"/>
          </a:xfrm>
          <a:prstGeom prst="rect">
            <a:avLst/>
          </a:prstGeom>
          <a:noFill/>
        </p:spPr>
        <p:txBody>
          <a:bodyPr wrap="square" rtlCol="0">
            <a:spAutoFit/>
          </a:bodyPr>
          <a:lstStyle/>
          <a:p>
            <a:r>
              <a:rPr lang="en-GB" sz="1400" dirty="0">
                <a:solidFill>
                  <a:schemeClr val="bg1"/>
                </a:solidFill>
              </a:rPr>
              <a:t>Apr-Jun</a:t>
            </a:r>
          </a:p>
        </p:txBody>
      </p:sp>
      <p:pic>
        <p:nvPicPr>
          <p:cNvPr id="4" name="Picture 3">
            <a:extLst>
              <a:ext uri="{FF2B5EF4-FFF2-40B4-BE49-F238E27FC236}">
                <a16:creationId xmlns:a16="http://schemas.microsoft.com/office/drawing/2014/main" id="{7B640122-673F-4C12-8C20-634BAAFF37E1}"/>
              </a:ext>
            </a:extLst>
          </p:cNvPr>
          <p:cNvPicPr>
            <a:picLocks noChangeAspect="1"/>
          </p:cNvPicPr>
          <p:nvPr/>
        </p:nvPicPr>
        <p:blipFill rotWithShape="1">
          <a:blip r:embed="rId9">
            <a:extLst>
              <a:ext uri="{28A0092B-C50C-407E-A947-70E740481C1C}">
                <a14:useLocalDpi xmlns:a14="http://schemas.microsoft.com/office/drawing/2010/main" val="0"/>
              </a:ext>
            </a:extLst>
          </a:blip>
          <a:srcRect l="11520" t="23188" r="6166"/>
          <a:stretch/>
        </p:blipFill>
        <p:spPr>
          <a:xfrm>
            <a:off x="5747657" y="1199827"/>
            <a:ext cx="4908958" cy="4977135"/>
          </a:xfrm>
          <a:prstGeom prst="ellipse">
            <a:avLst/>
          </a:prstGeom>
        </p:spPr>
      </p:pic>
    </p:spTree>
    <p:extLst>
      <p:ext uri="{BB962C8B-B14F-4D97-AF65-F5344CB8AC3E}">
        <p14:creationId xmlns:p14="http://schemas.microsoft.com/office/powerpoint/2010/main" val="11655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altLang="en-US" dirty="0"/>
              <a:t>Consultants to NStEP</a:t>
            </a:r>
            <a:endParaRPr lang="en-GB" dirty="0"/>
          </a:p>
        </p:txBody>
      </p:sp>
      <p:sp>
        <p:nvSpPr>
          <p:cNvPr id="3" name="Content Placeholder 2"/>
          <p:cNvSpPr>
            <a:spLocks noGrp="1"/>
          </p:cNvSpPr>
          <p:nvPr>
            <p:ph idx="1"/>
          </p:nvPr>
        </p:nvSpPr>
        <p:spPr>
          <a:xfrm>
            <a:off x="838200" y="1825625"/>
            <a:ext cx="10515600" cy="4351338"/>
          </a:xfrm>
        </p:spPr>
        <p:txBody>
          <a:bodyPr>
            <a:normAutofit fontScale="92500" lnSpcReduction="20000"/>
          </a:bodyPr>
          <a:lstStyle/>
          <a:p>
            <a:pPr>
              <a:lnSpc>
                <a:spcPct val="150000"/>
              </a:lnSpc>
              <a:buSzPct val="120000"/>
              <a:buFont typeface="Wingdings" pitchFamily="2" charset="2"/>
              <a:buChar char="§"/>
            </a:pPr>
            <a:r>
              <a:rPr lang="en-GB" altLang="en-US" b="1" dirty="0"/>
              <a:t>s</a:t>
            </a:r>
            <a:r>
              <a:rPr lang="en-GB" altLang="en-US" dirty="0"/>
              <a:t>tudent </a:t>
            </a:r>
            <a:r>
              <a:rPr lang="en-GB" altLang="en-US" b="1" dirty="0"/>
              <a:t>par</a:t>
            </a:r>
            <a:r>
              <a:rPr lang="en-GB" altLang="en-US" dirty="0"/>
              <a:t>tnerships in </a:t>
            </a:r>
            <a:r>
              <a:rPr lang="en-GB" altLang="en-US" b="1" dirty="0"/>
              <a:t>q</a:t>
            </a:r>
            <a:r>
              <a:rPr lang="en-GB" altLang="en-US" dirty="0"/>
              <a:t>uality </a:t>
            </a:r>
            <a:r>
              <a:rPr lang="en-GB" altLang="en-US" b="1" dirty="0"/>
              <a:t>S</a:t>
            </a:r>
            <a:r>
              <a:rPr lang="en-GB" altLang="en-US" dirty="0"/>
              <a:t>cotland</a:t>
            </a:r>
          </a:p>
          <a:p>
            <a:pPr>
              <a:lnSpc>
                <a:spcPct val="150000"/>
              </a:lnSpc>
              <a:buSzPct val="120000"/>
              <a:buFont typeface="Wingdings" pitchFamily="2" charset="2"/>
              <a:buChar char="§"/>
            </a:pPr>
            <a:r>
              <a:rPr lang="en-GB" altLang="en-US" dirty="0"/>
              <a:t>Full-time staff in Edinburgh and Inverness</a:t>
            </a:r>
          </a:p>
          <a:p>
            <a:pPr>
              <a:lnSpc>
                <a:spcPct val="150000"/>
              </a:lnSpc>
              <a:buSzPct val="120000"/>
              <a:buFont typeface="Wingdings" pitchFamily="2" charset="2"/>
              <a:buChar char="§"/>
            </a:pPr>
            <a:r>
              <a:rPr lang="en-GB" altLang="en-US" dirty="0"/>
              <a:t>Works with all institutions and students’ associations in the university and college sector. Provides international consultancy.</a:t>
            </a:r>
          </a:p>
          <a:p>
            <a:pPr>
              <a:lnSpc>
                <a:spcPct val="150000"/>
              </a:lnSpc>
              <a:buSzPct val="120000"/>
              <a:buFont typeface="Wingdings" pitchFamily="2" charset="2"/>
              <a:buChar char="§"/>
            </a:pPr>
            <a:r>
              <a:rPr lang="en-GB" altLang="en-US" dirty="0"/>
              <a:t>Scottish Charity  - members all sector agencies</a:t>
            </a:r>
          </a:p>
          <a:p>
            <a:pPr>
              <a:lnSpc>
                <a:spcPct val="150000"/>
              </a:lnSpc>
              <a:buSzPct val="120000"/>
              <a:buFont typeface="Wingdings" pitchFamily="2" charset="2"/>
              <a:buChar char="§"/>
            </a:pPr>
            <a:r>
              <a:rPr lang="en-GB" altLang="en-US" dirty="0"/>
              <a:t>Main Funding – Scottish Funding Council</a:t>
            </a:r>
          </a:p>
          <a:p>
            <a:pPr>
              <a:lnSpc>
                <a:spcPct val="150000"/>
              </a:lnSpc>
              <a:buSzPct val="120000"/>
              <a:buFont typeface="Wingdings" pitchFamily="2" charset="2"/>
              <a:buChar char="§"/>
            </a:pPr>
            <a:r>
              <a:rPr lang="en-GB" altLang="en-US" dirty="0"/>
              <a:t>www.sparqs.ac.uk</a:t>
            </a:r>
          </a:p>
          <a:p>
            <a:endParaRPr lang="en-GB" dirty="0"/>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61384" y="139270"/>
            <a:ext cx="4366846" cy="2584494"/>
          </a:xfrm>
          <a:prstGeom prst="rect">
            <a:avLst/>
          </a:prstGeom>
        </p:spPr>
      </p:pic>
    </p:spTree>
    <p:extLst>
      <p:ext uri="{BB962C8B-B14F-4D97-AF65-F5344CB8AC3E}">
        <p14:creationId xmlns:p14="http://schemas.microsoft.com/office/powerpoint/2010/main" val="210185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992" y="0"/>
            <a:ext cx="10515600" cy="1325563"/>
          </a:xfrm>
        </p:spPr>
        <p:txBody>
          <a:bodyPr/>
          <a:lstStyle/>
          <a:p>
            <a:r>
              <a:rPr lang="en-GB" dirty="0"/>
              <a:t>NStEP Activities</a:t>
            </a:r>
          </a:p>
        </p:txBody>
      </p:sp>
      <p:graphicFrame>
        <p:nvGraphicFramePr>
          <p:cNvPr id="4" name="Diagram 3"/>
          <p:cNvGraphicFramePr/>
          <p:nvPr>
            <p:extLst>
              <p:ext uri="{D42A27DB-BD31-4B8C-83A1-F6EECF244321}">
                <p14:modId xmlns:p14="http://schemas.microsoft.com/office/powerpoint/2010/main" val="1483220986"/>
              </p:ext>
            </p:extLst>
          </p:nvPr>
        </p:nvGraphicFramePr>
        <p:xfrm>
          <a:off x="4758612" y="83976"/>
          <a:ext cx="7352521" cy="6774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758612" y="5942568"/>
            <a:ext cx="1147666" cy="369332"/>
          </a:xfrm>
          <a:prstGeom prst="rect">
            <a:avLst/>
          </a:prstGeom>
          <a:noFill/>
        </p:spPr>
        <p:txBody>
          <a:bodyPr wrap="square" rtlCol="0">
            <a:spAutoFit/>
          </a:bodyPr>
          <a:lstStyle/>
          <a:p>
            <a:r>
              <a:rPr lang="en-GB" dirty="0">
                <a:solidFill>
                  <a:schemeClr val="bg1"/>
                </a:solidFill>
              </a:rPr>
              <a:t>Apr - Jun</a:t>
            </a:r>
          </a:p>
        </p:txBody>
      </p:sp>
      <p:pic>
        <p:nvPicPr>
          <p:cNvPr id="7" name="Picture 6" descr="A group of people sitting at a table&#10;&#10;Description generated with very high confidence"/>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8909" y="1069734"/>
            <a:ext cx="3080658" cy="5474412"/>
          </a:xfrm>
          <a:prstGeom prst="rect">
            <a:avLst/>
          </a:prstGeom>
        </p:spPr>
      </p:pic>
      <p:sp>
        <p:nvSpPr>
          <p:cNvPr id="8" name="TextBox 7"/>
          <p:cNvSpPr txBox="1"/>
          <p:nvPr/>
        </p:nvSpPr>
        <p:spPr>
          <a:xfrm rot="16200000">
            <a:off x="2781143" y="2096822"/>
            <a:ext cx="3237415" cy="3693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GB" dirty="0"/>
              <a:t>2016</a:t>
            </a:r>
          </a:p>
        </p:txBody>
      </p:sp>
      <p:sp>
        <p:nvSpPr>
          <p:cNvPr id="9" name="TextBox 8"/>
          <p:cNvSpPr txBox="1"/>
          <p:nvPr/>
        </p:nvSpPr>
        <p:spPr>
          <a:xfrm rot="16200000">
            <a:off x="3442930" y="4978569"/>
            <a:ext cx="1913841" cy="38348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GB" dirty="0"/>
              <a:t>2017</a:t>
            </a:r>
          </a:p>
        </p:txBody>
      </p:sp>
    </p:spTree>
    <p:extLst>
      <p:ext uri="{BB962C8B-B14F-4D97-AF65-F5344CB8AC3E}">
        <p14:creationId xmlns:p14="http://schemas.microsoft.com/office/powerpoint/2010/main" val="1218368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NStEP Work Streams</a:t>
            </a:r>
          </a:p>
        </p:txBody>
      </p:sp>
      <p:graphicFrame>
        <p:nvGraphicFramePr>
          <p:cNvPr id="4" name="Content Placeholder 3"/>
          <p:cNvGraphicFramePr>
            <a:graphicFrameLocks noGrp="1"/>
          </p:cNvGraphicFramePr>
          <p:nvPr>
            <p:ph idx="1"/>
          </p:nvPr>
        </p:nvGraphicFramePr>
        <p:xfrm>
          <a:off x="520959" y="1825625"/>
          <a:ext cx="11353800" cy="4730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7828384" y="230188"/>
            <a:ext cx="4130351" cy="942983"/>
          </a:xfrm>
          <a:prstGeom prst="rect">
            <a:avLst/>
          </a:prstGeom>
        </p:spPr>
      </p:pic>
      <p:sp>
        <p:nvSpPr>
          <p:cNvPr id="6" name="TextBox 5"/>
          <p:cNvSpPr txBox="1"/>
          <p:nvPr/>
        </p:nvSpPr>
        <p:spPr>
          <a:xfrm>
            <a:off x="4422710" y="5728996"/>
            <a:ext cx="5075853" cy="461665"/>
          </a:xfrm>
          <a:prstGeom prst="rect">
            <a:avLst/>
          </a:prstGeom>
          <a:noFill/>
        </p:spPr>
        <p:txBody>
          <a:bodyPr wrap="square" rtlCol="0">
            <a:spAutoFit/>
          </a:bodyPr>
          <a:lstStyle/>
          <a:p>
            <a:r>
              <a:rPr lang="en-GB" sz="2400" dirty="0">
                <a:solidFill>
                  <a:schemeClr val="bg1"/>
                </a:solidFill>
                <a:effectLst>
                  <a:outerShdw blurRad="38100" dist="38100" dir="2700000" algn="tl">
                    <a:srgbClr val="000000">
                      <a:alpha val="43137"/>
                    </a:srgbClr>
                  </a:outerShdw>
                </a:effectLst>
              </a:rPr>
              <a:t>Student/Staff Partnership</a:t>
            </a:r>
          </a:p>
        </p:txBody>
      </p:sp>
      <p:sp>
        <p:nvSpPr>
          <p:cNvPr id="3" name="Oval 2"/>
          <p:cNvSpPr/>
          <p:nvPr/>
        </p:nvSpPr>
        <p:spPr>
          <a:xfrm>
            <a:off x="520959" y="1499151"/>
            <a:ext cx="3668486" cy="5131837"/>
          </a:xfrm>
          <a:prstGeom prst="ellipse">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Tree>
    <p:extLst>
      <p:ext uri="{BB962C8B-B14F-4D97-AF65-F5344CB8AC3E}">
        <p14:creationId xmlns:p14="http://schemas.microsoft.com/office/powerpoint/2010/main" val="392677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 y="-1449"/>
            <a:ext cx="12189426" cy="6859449"/>
          </a:xfrm>
          <a:prstGeom prst="rect">
            <a:avLst/>
          </a:prstGeom>
        </p:spPr>
      </p:pic>
      <p:graphicFrame>
        <p:nvGraphicFramePr>
          <p:cNvPr id="14" name="Chart 13"/>
          <p:cNvGraphicFramePr/>
          <p:nvPr>
            <p:extLst>
              <p:ext uri="{D42A27DB-BD31-4B8C-83A1-F6EECF244321}">
                <p14:modId xmlns:p14="http://schemas.microsoft.com/office/powerpoint/2010/main" val="2273814750"/>
              </p:ext>
            </p:extLst>
          </p:nvPr>
        </p:nvGraphicFramePr>
        <p:xfrm>
          <a:off x="5376837" y="1723679"/>
          <a:ext cx="6282592" cy="414248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Rounded Corners 15"/>
          <p:cNvSpPr/>
          <p:nvPr/>
        </p:nvSpPr>
        <p:spPr>
          <a:xfrm>
            <a:off x="514986" y="263044"/>
            <a:ext cx="7872876" cy="6498242"/>
          </a:xfrm>
          <a:prstGeom prst="roundRect">
            <a:avLst/>
          </a:prstGeom>
          <a:solidFill>
            <a:srgbClr val="4472C4">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6" name="Title 5"/>
          <p:cNvSpPr>
            <a:spLocks noGrp="1"/>
          </p:cNvSpPr>
          <p:nvPr>
            <p:ph type="title"/>
          </p:nvPr>
        </p:nvSpPr>
        <p:spPr/>
        <p:txBody>
          <a:bodyPr/>
          <a:lstStyle/>
          <a:p>
            <a:r>
              <a:rPr lang="en-GB" dirty="0">
                <a:solidFill>
                  <a:schemeClr val="bg1"/>
                </a:solidFill>
                <a:effectLst>
                  <a:outerShdw blurRad="38100" dist="38100" dir="2700000" algn="tl">
                    <a:srgbClr val="000000">
                      <a:alpha val="43137"/>
                    </a:srgbClr>
                  </a:outerShdw>
                </a:effectLst>
                <a:latin typeface="Corbel" panose="020B0503020204020204" pitchFamily="34" charset="0"/>
              </a:rPr>
              <a:t>National Training Programme</a:t>
            </a:r>
          </a:p>
        </p:txBody>
      </p:sp>
      <p:sp>
        <p:nvSpPr>
          <p:cNvPr id="2" name="Content Placeholder 1"/>
          <p:cNvSpPr>
            <a:spLocks noGrp="1"/>
          </p:cNvSpPr>
          <p:nvPr>
            <p:ph idx="1"/>
          </p:nvPr>
        </p:nvSpPr>
        <p:spPr>
          <a:xfrm>
            <a:off x="514986" y="1619249"/>
            <a:ext cx="7758576" cy="4412273"/>
          </a:xfrm>
        </p:spPr>
        <p:txBody>
          <a:bodyPr>
            <a:normAutofit/>
          </a:bodyPr>
          <a:lstStyle/>
          <a:p>
            <a:pPr marL="0" indent="0">
              <a:buNone/>
            </a:pPr>
            <a:r>
              <a:rPr lang="en-GB" sz="2900" dirty="0">
                <a:solidFill>
                  <a:schemeClr val="bg1"/>
                </a:solidFill>
                <a:effectLst>
                  <a:outerShdw blurRad="38100" dist="38100" dir="2700000" algn="tl">
                    <a:srgbClr val="000000">
                      <a:alpha val="43137"/>
                    </a:srgbClr>
                  </a:outerShdw>
                </a:effectLst>
                <a:latin typeface="Corbel" panose="020B0503020204020204" pitchFamily="34" charset="0"/>
              </a:rPr>
              <a:t>1.	Introduction to the training and NStEP pilot </a:t>
            </a:r>
          </a:p>
          <a:p>
            <a:pPr marL="0" indent="0">
              <a:buNone/>
            </a:pPr>
            <a:r>
              <a:rPr lang="en-GB" sz="2900" dirty="0">
                <a:solidFill>
                  <a:schemeClr val="bg1"/>
                </a:solidFill>
                <a:effectLst>
                  <a:outerShdw blurRad="38100" dist="38100" dir="2700000" algn="tl">
                    <a:srgbClr val="000000">
                      <a:alpha val="43137"/>
                    </a:srgbClr>
                  </a:outerShdw>
                </a:effectLst>
                <a:latin typeface="Corbel" panose="020B0503020204020204" pitchFamily="34" charset="0"/>
              </a:rPr>
              <a:t>2.	The Class Rep role and why it’s important </a:t>
            </a:r>
          </a:p>
          <a:p>
            <a:pPr marL="0" indent="0">
              <a:buNone/>
            </a:pPr>
            <a:r>
              <a:rPr lang="en-GB" sz="2900" dirty="0">
                <a:solidFill>
                  <a:schemeClr val="bg1"/>
                </a:solidFill>
                <a:effectLst>
                  <a:outerShdw blurRad="38100" dist="38100" dir="2700000" algn="tl">
                    <a:srgbClr val="000000">
                      <a:alpha val="43137"/>
                    </a:srgbClr>
                  </a:outerShdw>
                </a:effectLst>
                <a:latin typeface="Corbel" panose="020B0503020204020204" pitchFamily="34" charset="0"/>
              </a:rPr>
              <a:t>3.	The Student Learning Experience</a:t>
            </a:r>
          </a:p>
          <a:p>
            <a:pPr marL="0" indent="0">
              <a:buNone/>
            </a:pPr>
            <a:r>
              <a:rPr lang="en-GB" sz="2900" dirty="0">
                <a:solidFill>
                  <a:schemeClr val="bg1"/>
                </a:solidFill>
                <a:effectLst>
                  <a:outerShdw blurRad="38100" dist="38100" dir="2700000" algn="tl">
                    <a:srgbClr val="000000">
                      <a:alpha val="43137"/>
                    </a:srgbClr>
                  </a:outerShdw>
                </a:effectLst>
                <a:latin typeface="Corbel" panose="020B0503020204020204" pitchFamily="34" charset="0"/>
              </a:rPr>
              <a:t>4.	Gathering student opinion </a:t>
            </a:r>
          </a:p>
          <a:p>
            <a:pPr marL="0" indent="0">
              <a:buNone/>
            </a:pPr>
            <a:r>
              <a:rPr lang="en-GB" sz="2900" dirty="0">
                <a:solidFill>
                  <a:schemeClr val="bg1"/>
                </a:solidFill>
                <a:effectLst>
                  <a:outerShdw blurRad="38100" dist="38100" dir="2700000" algn="tl">
                    <a:srgbClr val="000000">
                      <a:alpha val="43137"/>
                    </a:srgbClr>
                  </a:outerShdw>
                </a:effectLst>
                <a:latin typeface="Corbel" panose="020B0503020204020204" pitchFamily="34" charset="0"/>
              </a:rPr>
              <a:t>5.	Effective feedback</a:t>
            </a:r>
          </a:p>
          <a:p>
            <a:pPr marL="0" indent="0">
              <a:buNone/>
            </a:pPr>
            <a:r>
              <a:rPr lang="en-GB" sz="2900" dirty="0">
                <a:solidFill>
                  <a:schemeClr val="bg1"/>
                </a:solidFill>
                <a:effectLst>
                  <a:outerShdw blurRad="38100" dist="38100" dir="2700000" algn="tl">
                    <a:srgbClr val="000000">
                      <a:alpha val="43137"/>
                    </a:srgbClr>
                  </a:outerShdw>
                </a:effectLst>
                <a:latin typeface="Corbel" panose="020B0503020204020204" pitchFamily="34" charset="0"/>
              </a:rPr>
              <a:t>6.	Developing solutions</a:t>
            </a:r>
          </a:p>
          <a:p>
            <a:pPr marL="0" indent="0">
              <a:buNone/>
            </a:pPr>
            <a:r>
              <a:rPr lang="en-GB" sz="2900" dirty="0">
                <a:solidFill>
                  <a:schemeClr val="bg1"/>
                </a:solidFill>
                <a:effectLst>
                  <a:outerShdw blurRad="38100" dist="38100" dir="2700000" algn="tl">
                    <a:srgbClr val="000000">
                      <a:alpha val="43137"/>
                    </a:srgbClr>
                  </a:outerShdw>
                </a:effectLst>
                <a:latin typeface="Corbel" panose="020B0503020204020204" pitchFamily="34" charset="0"/>
              </a:rPr>
              <a:t>7.	Making change happen</a:t>
            </a:r>
          </a:p>
          <a:p>
            <a:pPr marL="0" indent="0">
              <a:buNone/>
            </a:pPr>
            <a:r>
              <a:rPr lang="en-GB" sz="2900" dirty="0">
                <a:solidFill>
                  <a:schemeClr val="bg1"/>
                </a:solidFill>
                <a:effectLst>
                  <a:outerShdw blurRad="38100" dist="38100" dir="2700000" algn="tl">
                    <a:srgbClr val="000000">
                      <a:alpha val="43137"/>
                    </a:srgbClr>
                  </a:outerShdw>
                </a:effectLst>
                <a:latin typeface="Corbel" panose="020B0503020204020204" pitchFamily="34" charset="0"/>
              </a:rPr>
              <a:t>8.	Closing the loop </a:t>
            </a:r>
          </a:p>
          <a:p>
            <a:pPr marL="0" indent="0">
              <a:buNone/>
            </a:pPr>
            <a:endParaRPr lang="en-GB" dirty="0"/>
          </a:p>
        </p:txBody>
      </p:sp>
    </p:spTree>
    <p:extLst>
      <p:ext uri="{BB962C8B-B14F-4D97-AF65-F5344CB8AC3E}">
        <p14:creationId xmlns:p14="http://schemas.microsoft.com/office/powerpoint/2010/main" val="382133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2863" y="405301"/>
            <a:ext cx="10682590" cy="5826868"/>
          </a:xfrm>
          <a:prstGeom prst="rect">
            <a:avLst/>
          </a:prstGeom>
        </p:spPr>
      </p:pic>
      <p:pic>
        <p:nvPicPr>
          <p:cNvPr id="3" name="Picture 2">
            <a:extLst>
              <a:ext uri="{FF2B5EF4-FFF2-40B4-BE49-F238E27FC236}">
                <a16:creationId xmlns:a16="http://schemas.microsoft.com/office/drawing/2014/main" id="{407DC61E-77C4-49C1-B297-CE82A0B235C6}"/>
              </a:ext>
            </a:extLst>
          </p:cNvPr>
          <p:cNvPicPr>
            <a:picLocks noChangeAspect="1"/>
          </p:cNvPicPr>
          <p:nvPr/>
        </p:nvPicPr>
        <p:blipFill>
          <a:blip r:embed="rId3"/>
          <a:stretch>
            <a:fillRect/>
          </a:stretch>
        </p:blipFill>
        <p:spPr>
          <a:xfrm>
            <a:off x="9907675" y="5507158"/>
            <a:ext cx="2284325" cy="1350842"/>
          </a:xfrm>
          <a:prstGeom prst="rect">
            <a:avLst/>
          </a:prstGeom>
        </p:spPr>
      </p:pic>
    </p:spTree>
    <p:extLst>
      <p:ext uri="{BB962C8B-B14F-4D97-AF65-F5344CB8AC3E}">
        <p14:creationId xmlns:p14="http://schemas.microsoft.com/office/powerpoint/2010/main" val="2201783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NDS\Communications\Images &amp; Graphics\CRT\Effective feedba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460" y="170563"/>
            <a:ext cx="10362903" cy="68829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E1CAF02-A4A3-4B8A-B1C7-287FA2B5CC45}"/>
              </a:ext>
            </a:extLst>
          </p:cNvPr>
          <p:cNvPicPr>
            <a:picLocks noChangeAspect="1"/>
          </p:cNvPicPr>
          <p:nvPr/>
        </p:nvPicPr>
        <p:blipFill>
          <a:blip r:embed="rId3"/>
          <a:stretch>
            <a:fillRect/>
          </a:stretch>
        </p:blipFill>
        <p:spPr>
          <a:xfrm>
            <a:off x="8912888" y="5210941"/>
            <a:ext cx="2111917" cy="1248888"/>
          </a:xfrm>
          <a:prstGeom prst="rect">
            <a:avLst/>
          </a:prstGeom>
        </p:spPr>
      </p:pic>
    </p:spTree>
    <p:extLst>
      <p:ext uri="{BB962C8B-B14F-4D97-AF65-F5344CB8AC3E}">
        <p14:creationId xmlns:p14="http://schemas.microsoft.com/office/powerpoint/2010/main" val="4036333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24146" cy="1325563"/>
          </a:xfrm>
        </p:spPr>
        <p:txBody>
          <a:bodyPr/>
          <a:lstStyle/>
          <a:p>
            <a:r>
              <a:rPr lang="en-GB" dirty="0"/>
              <a:t>2016 Training Programme Delivery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2684024"/>
              </p:ext>
            </p:extLst>
          </p:nvPr>
        </p:nvGraphicFramePr>
        <p:xfrm>
          <a:off x="838200" y="1978269"/>
          <a:ext cx="10515601" cy="4173951"/>
        </p:xfrm>
        <a:graphic>
          <a:graphicData uri="http://schemas.openxmlformats.org/drawingml/2006/table">
            <a:tbl>
              <a:tblPr firstRow="1" firstCol="1" bandRow="1">
                <a:tableStyleId>{5C22544A-7EE6-4342-B048-85BDC9FD1C3A}</a:tableStyleId>
              </a:tblPr>
              <a:tblGrid>
                <a:gridCol w="2353973">
                  <a:extLst>
                    <a:ext uri="{9D8B030D-6E8A-4147-A177-3AD203B41FA5}">
                      <a16:colId xmlns:a16="http://schemas.microsoft.com/office/drawing/2014/main" val="2985909893"/>
                    </a:ext>
                  </a:extLst>
                </a:gridCol>
                <a:gridCol w="1084254">
                  <a:extLst>
                    <a:ext uri="{9D8B030D-6E8A-4147-A177-3AD203B41FA5}">
                      <a16:colId xmlns:a16="http://schemas.microsoft.com/office/drawing/2014/main" val="3873631839"/>
                    </a:ext>
                  </a:extLst>
                </a:gridCol>
                <a:gridCol w="3238496">
                  <a:extLst>
                    <a:ext uri="{9D8B030D-6E8A-4147-A177-3AD203B41FA5}">
                      <a16:colId xmlns:a16="http://schemas.microsoft.com/office/drawing/2014/main" val="4037437462"/>
                    </a:ext>
                  </a:extLst>
                </a:gridCol>
                <a:gridCol w="1684636">
                  <a:extLst>
                    <a:ext uri="{9D8B030D-6E8A-4147-A177-3AD203B41FA5}">
                      <a16:colId xmlns:a16="http://schemas.microsoft.com/office/drawing/2014/main" val="370231002"/>
                    </a:ext>
                  </a:extLst>
                </a:gridCol>
                <a:gridCol w="2154242">
                  <a:extLst>
                    <a:ext uri="{9D8B030D-6E8A-4147-A177-3AD203B41FA5}">
                      <a16:colId xmlns:a16="http://schemas.microsoft.com/office/drawing/2014/main" val="3755063667"/>
                    </a:ext>
                  </a:extLst>
                </a:gridCol>
              </a:tblGrid>
              <a:tr h="552380">
                <a:tc>
                  <a:txBody>
                    <a:bodyPr/>
                    <a:lstStyle/>
                    <a:p>
                      <a:pPr algn="ctr">
                        <a:lnSpc>
                          <a:spcPct val="110000"/>
                        </a:lnSpc>
                        <a:spcAft>
                          <a:spcPts val="0"/>
                        </a:spcAft>
                      </a:pPr>
                      <a:r>
                        <a:rPr lang="en-GB" sz="2400">
                          <a:effectLst/>
                        </a:rPr>
                        <a:t>HEI</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Sessions</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Time</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Participants</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Value Rating Average</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1753925"/>
                  </a:ext>
                </a:extLst>
              </a:tr>
              <a:tr h="631321">
                <a:tc>
                  <a:txBody>
                    <a:bodyPr/>
                    <a:lstStyle/>
                    <a:p>
                      <a:pPr algn="ctr">
                        <a:lnSpc>
                          <a:spcPct val="110000"/>
                        </a:lnSpc>
                        <a:spcAft>
                          <a:spcPts val="0"/>
                        </a:spcAft>
                      </a:pPr>
                      <a:r>
                        <a:rPr lang="en-GB" sz="2400">
                          <a:effectLst/>
                        </a:rPr>
                        <a:t>NUI Galway</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5</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Early Oct to Early November</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169</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4.3</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7860650"/>
                  </a:ext>
                </a:extLst>
              </a:tr>
              <a:tr h="631321">
                <a:tc>
                  <a:txBody>
                    <a:bodyPr/>
                    <a:lstStyle/>
                    <a:p>
                      <a:pPr algn="ctr">
                        <a:lnSpc>
                          <a:spcPct val="110000"/>
                        </a:lnSpc>
                        <a:spcAft>
                          <a:spcPts val="0"/>
                        </a:spcAft>
                      </a:pPr>
                      <a:r>
                        <a:rPr lang="en-GB" sz="2400">
                          <a:effectLst/>
                        </a:rPr>
                        <a:t>Letterkenny IT</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5</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Late October to Early December</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77</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4.5</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9080349"/>
                  </a:ext>
                </a:extLst>
              </a:tr>
              <a:tr h="307377">
                <a:tc>
                  <a:txBody>
                    <a:bodyPr/>
                    <a:lstStyle/>
                    <a:p>
                      <a:pPr algn="ctr">
                        <a:lnSpc>
                          <a:spcPct val="110000"/>
                        </a:lnSpc>
                        <a:spcAft>
                          <a:spcPts val="0"/>
                        </a:spcAft>
                      </a:pPr>
                      <a:r>
                        <a:rPr lang="en-GB" sz="2400">
                          <a:effectLst/>
                        </a:rPr>
                        <a:t>Cork IT</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3</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Early November</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48</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4.3</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5419923"/>
                  </a:ext>
                </a:extLst>
              </a:tr>
              <a:tr h="307377">
                <a:tc>
                  <a:txBody>
                    <a:bodyPr/>
                    <a:lstStyle/>
                    <a:p>
                      <a:pPr algn="ctr">
                        <a:lnSpc>
                          <a:spcPct val="110000"/>
                        </a:lnSpc>
                        <a:spcAft>
                          <a:spcPts val="0"/>
                        </a:spcAft>
                      </a:pPr>
                      <a:r>
                        <a:rPr lang="en-GB" sz="2400">
                          <a:effectLst/>
                        </a:rPr>
                        <a:t>Waterford IT</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5</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Late November</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55</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4.5</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4826598"/>
                  </a:ext>
                </a:extLst>
              </a:tr>
              <a:tr h="955263">
                <a:tc>
                  <a:txBody>
                    <a:bodyPr/>
                    <a:lstStyle/>
                    <a:p>
                      <a:pPr algn="ctr">
                        <a:lnSpc>
                          <a:spcPct val="110000"/>
                        </a:lnSpc>
                        <a:spcAft>
                          <a:spcPts val="0"/>
                        </a:spcAft>
                      </a:pPr>
                      <a:r>
                        <a:rPr lang="en-GB" sz="2400">
                          <a:effectLst/>
                        </a:rPr>
                        <a:t>National College of Ireland</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1</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Early December</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a:effectLst/>
                        </a:rPr>
                        <a:t>17</a:t>
                      </a:r>
                      <a:endParaRPr lang="en-GB" sz="240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tc>
                  <a:txBody>
                    <a:bodyPr/>
                    <a:lstStyle/>
                    <a:p>
                      <a:pPr algn="ctr">
                        <a:lnSpc>
                          <a:spcPct val="110000"/>
                        </a:lnSpc>
                        <a:spcAft>
                          <a:spcPts val="0"/>
                        </a:spcAft>
                      </a:pPr>
                      <a:r>
                        <a:rPr lang="en-GB" sz="2400" dirty="0">
                          <a:effectLst/>
                        </a:rPr>
                        <a:t>4.2</a:t>
                      </a:r>
                      <a:endParaRPr lang="en-GB" sz="2400" dirty="0">
                        <a:effectLst/>
                        <a:latin typeface="Tw Cen MT" panose="020B0602020104020603" pitchFamily="34" charset="0"/>
                        <a:ea typeface="Tw Cen MT" panose="020B06020201040206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7791441"/>
                  </a:ext>
                </a:extLst>
              </a:tr>
            </a:tbl>
          </a:graphicData>
        </a:graphic>
      </p:graphicFrame>
      <p:pic>
        <p:nvPicPr>
          <p:cNvPr id="5" name="Picture 4"/>
          <p:cNvPicPr>
            <a:picLocks noChangeAspect="1"/>
          </p:cNvPicPr>
          <p:nvPr/>
        </p:nvPicPr>
        <p:blipFill>
          <a:blip r:embed="rId2"/>
          <a:stretch>
            <a:fillRect/>
          </a:stretch>
        </p:blipFill>
        <p:spPr>
          <a:xfrm>
            <a:off x="7393058" y="264751"/>
            <a:ext cx="4589584" cy="1046485"/>
          </a:xfrm>
          <a:prstGeom prst="rect">
            <a:avLst/>
          </a:prstGeom>
        </p:spPr>
      </p:pic>
    </p:spTree>
    <p:extLst>
      <p:ext uri="{BB962C8B-B14F-4D97-AF65-F5344CB8AC3E}">
        <p14:creationId xmlns:p14="http://schemas.microsoft.com/office/powerpoint/2010/main" val="267011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80E9-6115-4258-B0A3-D1FFEA834AC9}"/>
              </a:ext>
            </a:extLst>
          </p:cNvPr>
          <p:cNvSpPr>
            <a:spLocks noGrp="1"/>
          </p:cNvSpPr>
          <p:nvPr>
            <p:ph type="title"/>
          </p:nvPr>
        </p:nvSpPr>
        <p:spPr/>
        <p:txBody>
          <a:bodyPr/>
          <a:lstStyle/>
          <a:p>
            <a:r>
              <a:rPr lang="en-GB" dirty="0"/>
              <a:t>Useful links</a:t>
            </a:r>
          </a:p>
        </p:txBody>
      </p:sp>
      <p:sp>
        <p:nvSpPr>
          <p:cNvPr id="3" name="Content Placeholder 2">
            <a:extLst>
              <a:ext uri="{FF2B5EF4-FFF2-40B4-BE49-F238E27FC236}">
                <a16:creationId xmlns:a16="http://schemas.microsoft.com/office/drawing/2014/main" id="{6BE361CE-7CC8-4164-80C0-D33AFBC3F874}"/>
              </a:ext>
            </a:extLst>
          </p:cNvPr>
          <p:cNvSpPr>
            <a:spLocks noGrp="1"/>
          </p:cNvSpPr>
          <p:nvPr>
            <p:ph idx="1"/>
          </p:nvPr>
        </p:nvSpPr>
        <p:spPr>
          <a:xfrm>
            <a:off x="257451" y="1825625"/>
            <a:ext cx="11665259" cy="4351338"/>
          </a:xfrm>
        </p:spPr>
        <p:txBody>
          <a:bodyPr>
            <a:normAutofit/>
          </a:bodyPr>
          <a:lstStyle/>
          <a:p>
            <a:r>
              <a:rPr lang="en-GB" sz="2000" dirty="0"/>
              <a:t>NStEP Partners: </a:t>
            </a:r>
          </a:p>
          <a:p>
            <a:pPr marL="0" indent="0">
              <a:buNone/>
            </a:pPr>
            <a:r>
              <a:rPr lang="en-GB" sz="2000" dirty="0"/>
              <a:t>Higher Education Authority @</a:t>
            </a:r>
            <a:r>
              <a:rPr lang="en-GB" sz="2000" dirty="0" err="1"/>
              <a:t>hea_irl</a:t>
            </a:r>
            <a:r>
              <a:rPr lang="en-GB" sz="2000" dirty="0"/>
              <a:t> </a:t>
            </a:r>
            <a:r>
              <a:rPr lang="en-GB" sz="2000" dirty="0">
                <a:hlinkClick r:id="rId2"/>
              </a:rPr>
              <a:t>www.hea.ie</a:t>
            </a:r>
            <a:r>
              <a:rPr lang="en-GB" sz="2000" dirty="0"/>
              <a:t>	</a:t>
            </a:r>
          </a:p>
          <a:p>
            <a:pPr marL="0" indent="0">
              <a:buNone/>
            </a:pPr>
            <a:r>
              <a:rPr lang="en-GB" sz="2000" dirty="0"/>
              <a:t>Quality &amp; Qualifications Ireland @</a:t>
            </a:r>
            <a:r>
              <a:rPr lang="en-GB" sz="2000" dirty="0" err="1"/>
              <a:t>qqi_connect</a:t>
            </a:r>
            <a:r>
              <a:rPr lang="en-GB" sz="2000" dirty="0"/>
              <a:t> </a:t>
            </a:r>
            <a:r>
              <a:rPr lang="en-GB" sz="2000" dirty="0">
                <a:hlinkClick r:id="rId3"/>
              </a:rPr>
              <a:t>www.qqi.ie</a:t>
            </a:r>
            <a:r>
              <a:rPr lang="en-GB" sz="2000" dirty="0"/>
              <a:t> 	</a:t>
            </a:r>
          </a:p>
          <a:p>
            <a:pPr marL="0" indent="0">
              <a:buNone/>
            </a:pPr>
            <a:r>
              <a:rPr lang="en-GB" sz="2000" dirty="0"/>
              <a:t>Union of Students in Ireland @</a:t>
            </a:r>
            <a:r>
              <a:rPr lang="en-GB" sz="2000" dirty="0" err="1"/>
              <a:t>TheUSI</a:t>
            </a:r>
            <a:r>
              <a:rPr lang="en-GB" sz="2000" dirty="0"/>
              <a:t> </a:t>
            </a:r>
            <a:r>
              <a:rPr lang="en-GB" sz="2000" dirty="0">
                <a:hlinkClick r:id="rId4"/>
              </a:rPr>
              <a:t>www.usi.ie</a:t>
            </a:r>
            <a:r>
              <a:rPr lang="en-GB" sz="2000" dirty="0"/>
              <a:t> </a:t>
            </a:r>
          </a:p>
          <a:p>
            <a:r>
              <a:rPr lang="en-GB" sz="2000" dirty="0"/>
              <a:t>Irish Principles of Student Engagement Summary: </a:t>
            </a:r>
            <a:r>
              <a:rPr lang="en-GB" sz="2000" dirty="0">
                <a:hlinkClick r:id="rId5"/>
              </a:rPr>
              <a:t>http://www.hea.ie/sites/default/files/principles_student_engagement_insert_final_web_version_0.pdf</a:t>
            </a:r>
            <a:r>
              <a:rPr lang="en-GB" sz="2000" dirty="0"/>
              <a:t> </a:t>
            </a:r>
          </a:p>
          <a:p>
            <a:r>
              <a:rPr lang="en-GB" sz="2000" dirty="0"/>
              <a:t>Irish Principles full doc: </a:t>
            </a:r>
            <a:r>
              <a:rPr lang="en-GB" sz="2000" dirty="0">
                <a:hlinkClick r:id="rId6"/>
              </a:rPr>
              <a:t>http://www.hea.ie/sites/default/files/enhancing_student_engagement_in_decision_making_1.pdf</a:t>
            </a:r>
            <a:r>
              <a:rPr lang="en-GB" sz="2000" dirty="0"/>
              <a:t> </a:t>
            </a:r>
          </a:p>
          <a:p>
            <a:r>
              <a:rPr lang="en-GB" sz="2000" dirty="0"/>
              <a:t>sparqs – student partnerships in quality Scotland: </a:t>
            </a:r>
            <a:r>
              <a:rPr lang="en-GB" sz="2000" dirty="0">
                <a:hlinkClick r:id="rId7"/>
              </a:rPr>
              <a:t>http://www.sparqs.ac.uk/</a:t>
            </a:r>
            <a:r>
              <a:rPr lang="en-GB" sz="2000" dirty="0"/>
              <a:t>  </a:t>
            </a:r>
          </a:p>
          <a:p>
            <a:r>
              <a:rPr lang="en-GB" sz="2000" dirty="0"/>
              <a:t>European Quality Training resources: </a:t>
            </a:r>
            <a:r>
              <a:rPr lang="en-GB" sz="2000" dirty="0">
                <a:hlinkClick r:id="rId8"/>
              </a:rPr>
              <a:t>http://quest.esu-online.org/Student+engagement</a:t>
            </a:r>
            <a:r>
              <a:rPr lang="en-GB" sz="2000" dirty="0"/>
              <a:t> </a:t>
            </a:r>
          </a:p>
          <a:p>
            <a:r>
              <a:rPr lang="en-GB" sz="2000" dirty="0"/>
              <a:t>Programme: usi.ie/</a:t>
            </a:r>
            <a:r>
              <a:rPr lang="en-GB" sz="2000" dirty="0" err="1"/>
              <a:t>nstep</a:t>
            </a:r>
            <a:r>
              <a:rPr lang="en-GB" sz="2000" dirty="0"/>
              <a:t> (updates are posted under the news tab) @</a:t>
            </a:r>
            <a:r>
              <a:rPr lang="en-GB" sz="2000" dirty="0" err="1"/>
              <a:t>NStEPie</a:t>
            </a:r>
            <a:r>
              <a:rPr lang="en-GB" sz="2000" dirty="0"/>
              <a:t> </a:t>
            </a:r>
          </a:p>
          <a:p>
            <a:endParaRPr lang="en-GB" sz="2000" dirty="0"/>
          </a:p>
        </p:txBody>
      </p:sp>
    </p:spTree>
    <p:extLst>
      <p:ext uri="{BB962C8B-B14F-4D97-AF65-F5344CB8AC3E}">
        <p14:creationId xmlns:p14="http://schemas.microsoft.com/office/powerpoint/2010/main" val="3263124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12892"/>
            <a:ext cx="10515600" cy="1325563"/>
          </a:xfrm>
        </p:spPr>
        <p:txBody>
          <a:bodyPr/>
          <a:lstStyle/>
          <a:p>
            <a:r>
              <a:rPr lang="en-GB" dirty="0"/>
              <a:t>About the 2016 participants </a:t>
            </a:r>
          </a:p>
        </p:txBody>
      </p:sp>
      <p:sp>
        <p:nvSpPr>
          <p:cNvPr id="3" name="Content Placeholder 2"/>
          <p:cNvSpPr>
            <a:spLocks noGrp="1"/>
          </p:cNvSpPr>
          <p:nvPr>
            <p:ph idx="1"/>
          </p:nvPr>
        </p:nvSpPr>
        <p:spPr>
          <a:xfrm>
            <a:off x="571500" y="1345223"/>
            <a:ext cx="10782300" cy="4831740"/>
          </a:xfrm>
        </p:spPr>
        <p:txBody>
          <a:bodyPr/>
          <a:lstStyle/>
          <a:p>
            <a:endParaRPr lang="en-GB" dirty="0"/>
          </a:p>
        </p:txBody>
      </p:sp>
      <p:graphicFrame>
        <p:nvGraphicFramePr>
          <p:cNvPr id="4" name="Chart 3"/>
          <p:cNvGraphicFramePr/>
          <p:nvPr>
            <p:extLst>
              <p:ext uri="{D42A27DB-BD31-4B8C-83A1-F6EECF244321}">
                <p14:modId xmlns:p14="http://schemas.microsoft.com/office/powerpoint/2010/main" val="2681908680"/>
              </p:ext>
            </p:extLst>
          </p:nvPr>
        </p:nvGraphicFramePr>
        <p:xfrm>
          <a:off x="1081454" y="1213338"/>
          <a:ext cx="8950569" cy="525081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7030916" y="298738"/>
            <a:ext cx="4589584" cy="1046485"/>
          </a:xfrm>
          <a:prstGeom prst="rect">
            <a:avLst/>
          </a:prstGeom>
        </p:spPr>
      </p:pic>
    </p:spTree>
    <p:extLst>
      <p:ext uri="{BB962C8B-B14F-4D97-AF65-F5344CB8AC3E}">
        <p14:creationId xmlns:p14="http://schemas.microsoft.com/office/powerpoint/2010/main" val="3905348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Understanding of the Role</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486209058"/>
              </p:ext>
            </p:extLst>
          </p:nvPr>
        </p:nvGraphicFramePr>
        <p:xfrm>
          <a:off x="427518" y="1551148"/>
          <a:ext cx="5188438" cy="4351337"/>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13" y="5999044"/>
            <a:ext cx="3508784" cy="74143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453" y="5899617"/>
            <a:ext cx="3617093" cy="82456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1615" y="5546510"/>
            <a:ext cx="1912184" cy="1260905"/>
          </a:xfrm>
          <a:prstGeom prst="rect">
            <a:avLst/>
          </a:prstGeom>
        </p:spPr>
      </p:pic>
      <p:pic>
        <p:nvPicPr>
          <p:cNvPr id="8" name="Picture 7"/>
          <p:cNvPicPr>
            <a:picLocks noChangeAspect="1"/>
          </p:cNvPicPr>
          <p:nvPr/>
        </p:nvPicPr>
        <p:blipFill>
          <a:blip r:embed="rId6"/>
          <a:stretch>
            <a:fillRect/>
          </a:stretch>
        </p:blipFill>
        <p:spPr>
          <a:xfrm>
            <a:off x="7375473" y="504663"/>
            <a:ext cx="4589584" cy="1046485"/>
          </a:xfrm>
          <a:prstGeom prst="rect">
            <a:avLst/>
          </a:prstGeom>
        </p:spPr>
      </p:pic>
      <p:graphicFrame>
        <p:nvGraphicFramePr>
          <p:cNvPr id="14" name="Chart 13"/>
          <p:cNvGraphicFramePr/>
          <p:nvPr>
            <p:extLst>
              <p:ext uri="{D42A27DB-BD31-4B8C-83A1-F6EECF244321}">
                <p14:modId xmlns:p14="http://schemas.microsoft.com/office/powerpoint/2010/main" val="1489790218"/>
              </p:ext>
            </p:extLst>
          </p:nvPr>
        </p:nvGraphicFramePr>
        <p:xfrm>
          <a:off x="4622799" y="1551148"/>
          <a:ext cx="6282592" cy="435225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028149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1950" y="362823"/>
            <a:ext cx="10515600" cy="1325563"/>
          </a:xfrm>
        </p:spPr>
        <p:txBody>
          <a:bodyPr/>
          <a:lstStyle/>
          <a:p>
            <a:r>
              <a:rPr lang="en-GB" dirty="0"/>
              <a:t>Understanding of Mechanisms</a:t>
            </a:r>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843464032"/>
              </p:ext>
            </p:extLst>
          </p:nvPr>
        </p:nvGraphicFramePr>
        <p:xfrm>
          <a:off x="656804" y="1551148"/>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ontent Placeholder 15"/>
          <p:cNvGraphicFramePr>
            <a:graphicFrameLocks noGrp="1"/>
          </p:cNvGraphicFramePr>
          <p:nvPr>
            <p:ph sz="half" idx="2"/>
            <p:extLst>
              <p:ext uri="{D42A27DB-BD31-4B8C-83A1-F6EECF244321}">
                <p14:modId xmlns:p14="http://schemas.microsoft.com/office/powerpoint/2010/main" val="169826308"/>
              </p:ext>
            </p:extLst>
          </p:nvPr>
        </p:nvGraphicFramePr>
        <p:xfrm>
          <a:off x="6082281" y="1605170"/>
          <a:ext cx="5181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13" y="5999044"/>
            <a:ext cx="3508784" cy="7414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7453" y="5899617"/>
            <a:ext cx="3617093" cy="82456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1615" y="5546510"/>
            <a:ext cx="1912184" cy="1260905"/>
          </a:xfrm>
          <a:prstGeom prst="rect">
            <a:avLst/>
          </a:prstGeom>
        </p:spPr>
      </p:pic>
      <p:pic>
        <p:nvPicPr>
          <p:cNvPr id="8" name="Picture 7"/>
          <p:cNvPicPr>
            <a:picLocks noChangeAspect="1"/>
          </p:cNvPicPr>
          <p:nvPr/>
        </p:nvPicPr>
        <p:blipFill>
          <a:blip r:embed="rId7"/>
          <a:stretch>
            <a:fillRect/>
          </a:stretch>
        </p:blipFill>
        <p:spPr>
          <a:xfrm>
            <a:off x="7375473" y="504663"/>
            <a:ext cx="4589584" cy="1046485"/>
          </a:xfrm>
          <a:prstGeom prst="rect">
            <a:avLst/>
          </a:prstGeom>
        </p:spPr>
      </p:pic>
    </p:spTree>
    <p:extLst>
      <p:ext uri="{BB962C8B-B14F-4D97-AF65-F5344CB8AC3E}">
        <p14:creationId xmlns:p14="http://schemas.microsoft.com/office/powerpoint/2010/main" val="805531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AD12-3637-4AD2-B807-939135F5ACC2}"/>
              </a:ext>
            </a:extLst>
          </p:cNvPr>
          <p:cNvSpPr>
            <a:spLocks noGrp="1"/>
          </p:cNvSpPr>
          <p:nvPr>
            <p:ph type="title"/>
          </p:nvPr>
        </p:nvSpPr>
        <p:spPr>
          <a:xfrm>
            <a:off x="737717" y="3233213"/>
            <a:ext cx="10515600" cy="1325563"/>
          </a:xfrm>
        </p:spPr>
        <p:txBody>
          <a:bodyPr/>
          <a:lstStyle/>
          <a:p>
            <a:r>
              <a:rPr lang="en-GB" dirty="0"/>
              <a:t>What’s next?</a:t>
            </a:r>
          </a:p>
        </p:txBody>
      </p:sp>
      <p:sp>
        <p:nvSpPr>
          <p:cNvPr id="3" name="Content Placeholder 2">
            <a:extLst>
              <a:ext uri="{FF2B5EF4-FFF2-40B4-BE49-F238E27FC236}">
                <a16:creationId xmlns:a16="http://schemas.microsoft.com/office/drawing/2014/main" id="{A1A5F064-C090-48C2-8C7D-52114A65058E}"/>
              </a:ext>
            </a:extLst>
          </p:cNvPr>
          <p:cNvSpPr>
            <a:spLocks noGrp="1"/>
          </p:cNvSpPr>
          <p:nvPr>
            <p:ph sz="half" idx="1"/>
          </p:nvPr>
        </p:nvSpPr>
        <p:spPr>
          <a:xfrm>
            <a:off x="914400" y="4558776"/>
            <a:ext cx="5181600" cy="4351338"/>
          </a:xfrm>
        </p:spPr>
        <p:txBody>
          <a:bodyPr/>
          <a:lstStyle/>
          <a:p>
            <a:pPr marL="0" indent="0">
              <a:buNone/>
            </a:pPr>
            <a:r>
              <a:rPr lang="en-GB" dirty="0"/>
              <a:t>11 Trainers </a:t>
            </a:r>
          </a:p>
          <a:p>
            <a:pPr marL="0" indent="0">
              <a:buNone/>
            </a:pPr>
            <a:r>
              <a:rPr lang="en-GB" dirty="0"/>
              <a:t>23 Institutions</a:t>
            </a:r>
          </a:p>
          <a:p>
            <a:pPr marL="0" indent="0">
              <a:buNone/>
            </a:pPr>
            <a:r>
              <a:rPr lang="en-GB" dirty="0"/>
              <a:t>Oct – Dec Delivery</a:t>
            </a:r>
          </a:p>
          <a:p>
            <a:pPr marL="0" indent="0">
              <a:buNone/>
            </a:pPr>
            <a:r>
              <a:rPr lang="en-GB" dirty="0"/>
              <a:t>#</a:t>
            </a:r>
            <a:r>
              <a:rPr lang="en-GB" dirty="0" err="1"/>
              <a:t>NStEPRollOut</a:t>
            </a:r>
            <a:r>
              <a:rPr lang="en-GB" dirty="0"/>
              <a:t> </a:t>
            </a:r>
          </a:p>
          <a:p>
            <a:pPr marL="0" indent="0">
              <a:buNone/>
            </a:pPr>
            <a:endParaRPr lang="en-GB" dirty="0"/>
          </a:p>
        </p:txBody>
      </p:sp>
      <p:pic>
        <p:nvPicPr>
          <p:cNvPr id="6" name="Content Placeholder 5">
            <a:extLst>
              <a:ext uri="{FF2B5EF4-FFF2-40B4-BE49-F238E27FC236}">
                <a16:creationId xmlns:a16="http://schemas.microsoft.com/office/drawing/2014/main" id="{B41F9034-643D-49A6-8A28-24A02DDEEA92}"/>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6654521" y="3621481"/>
            <a:ext cx="5181600" cy="2930071"/>
          </a:xfrm>
        </p:spPr>
      </p:pic>
      <p:pic>
        <p:nvPicPr>
          <p:cNvPr id="8" name="Picture 7">
            <a:extLst>
              <a:ext uri="{FF2B5EF4-FFF2-40B4-BE49-F238E27FC236}">
                <a16:creationId xmlns:a16="http://schemas.microsoft.com/office/drawing/2014/main" id="{CC0E605A-CCB8-4D2E-A005-0CE14D0CDA9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4505"/>
          <a:stretch/>
        </p:blipFill>
        <p:spPr>
          <a:xfrm>
            <a:off x="275493" y="212505"/>
            <a:ext cx="6278545" cy="3020708"/>
          </a:xfrm>
          <a:prstGeom prst="rect">
            <a:avLst/>
          </a:prstGeom>
        </p:spPr>
      </p:pic>
      <p:sp>
        <p:nvSpPr>
          <p:cNvPr id="9" name="Title 1">
            <a:extLst>
              <a:ext uri="{FF2B5EF4-FFF2-40B4-BE49-F238E27FC236}">
                <a16:creationId xmlns:a16="http://schemas.microsoft.com/office/drawing/2014/main" id="{DDBB02B6-DE5F-423A-92F7-E92629A05FDF}"/>
              </a:ext>
            </a:extLst>
          </p:cNvPr>
          <p:cNvSpPr txBox="1">
            <a:spLocks/>
          </p:cNvSpPr>
          <p:nvPr/>
        </p:nvSpPr>
        <p:spPr>
          <a:xfrm>
            <a:off x="7632561" y="1035639"/>
            <a:ext cx="4405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April 6</a:t>
            </a:r>
            <a:r>
              <a:rPr lang="en-GB" baseline="30000" dirty="0"/>
              <a:t>th</a:t>
            </a:r>
            <a:r>
              <a:rPr lang="en-GB" dirty="0"/>
              <a:t> 2017</a:t>
            </a:r>
          </a:p>
          <a:p>
            <a:pPr algn="ctr"/>
            <a:r>
              <a:rPr lang="en-GB" dirty="0"/>
              <a:t>Induction Event</a:t>
            </a:r>
          </a:p>
        </p:txBody>
      </p:sp>
      <p:sp>
        <p:nvSpPr>
          <p:cNvPr id="10" name="Arrow: Left 9">
            <a:extLst>
              <a:ext uri="{FF2B5EF4-FFF2-40B4-BE49-F238E27FC236}">
                <a16:creationId xmlns:a16="http://schemas.microsoft.com/office/drawing/2014/main" id="{299393C4-FC39-4CC1-A9C5-A6DEBEB8F94D}"/>
              </a:ext>
            </a:extLst>
          </p:cNvPr>
          <p:cNvSpPr/>
          <p:nvPr/>
        </p:nvSpPr>
        <p:spPr>
          <a:xfrm>
            <a:off x="6873072" y="1356776"/>
            <a:ext cx="914400" cy="683288"/>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867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NStEP Work Streams</a:t>
            </a:r>
          </a:p>
        </p:txBody>
      </p:sp>
      <p:graphicFrame>
        <p:nvGraphicFramePr>
          <p:cNvPr id="4" name="Content Placeholder 3"/>
          <p:cNvGraphicFramePr>
            <a:graphicFrameLocks noGrp="1"/>
          </p:cNvGraphicFramePr>
          <p:nvPr>
            <p:ph idx="1"/>
          </p:nvPr>
        </p:nvGraphicFramePr>
        <p:xfrm>
          <a:off x="520959" y="1825625"/>
          <a:ext cx="11353800" cy="47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7828384" y="230188"/>
            <a:ext cx="4130351" cy="942983"/>
          </a:xfrm>
          <a:prstGeom prst="rect">
            <a:avLst/>
          </a:prstGeom>
        </p:spPr>
      </p:pic>
      <p:sp>
        <p:nvSpPr>
          <p:cNvPr id="6" name="TextBox 5"/>
          <p:cNvSpPr txBox="1"/>
          <p:nvPr/>
        </p:nvSpPr>
        <p:spPr>
          <a:xfrm>
            <a:off x="4422710" y="5728996"/>
            <a:ext cx="5075853" cy="461665"/>
          </a:xfrm>
          <a:prstGeom prst="rect">
            <a:avLst/>
          </a:prstGeom>
          <a:noFill/>
        </p:spPr>
        <p:txBody>
          <a:bodyPr wrap="square" rtlCol="0">
            <a:spAutoFit/>
          </a:bodyPr>
          <a:lstStyle/>
          <a:p>
            <a:r>
              <a:rPr lang="en-GB" sz="2400" dirty="0">
                <a:solidFill>
                  <a:schemeClr val="bg1"/>
                </a:solidFill>
                <a:effectLst>
                  <a:outerShdw blurRad="38100" dist="38100" dir="2700000" algn="tl">
                    <a:srgbClr val="000000">
                      <a:alpha val="43137"/>
                    </a:srgbClr>
                  </a:outerShdw>
                </a:effectLst>
              </a:rPr>
              <a:t>Student/Staff Partnership</a:t>
            </a:r>
          </a:p>
        </p:txBody>
      </p:sp>
      <p:sp>
        <p:nvSpPr>
          <p:cNvPr id="7" name="Oval 6"/>
          <p:cNvSpPr/>
          <p:nvPr/>
        </p:nvSpPr>
        <p:spPr>
          <a:xfrm>
            <a:off x="4298302" y="1424506"/>
            <a:ext cx="3668486" cy="5131837"/>
          </a:xfrm>
          <a:prstGeom prst="ellipse">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Tree>
    <p:extLst>
      <p:ext uri="{BB962C8B-B14F-4D97-AF65-F5344CB8AC3E}">
        <p14:creationId xmlns:p14="http://schemas.microsoft.com/office/powerpoint/2010/main" val="3561547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8258" y="1784838"/>
            <a:ext cx="6033742" cy="1325563"/>
          </a:xfrm>
        </p:spPr>
        <p:txBody>
          <a:bodyPr>
            <a:normAutofit fontScale="90000"/>
          </a:bodyPr>
          <a:lstStyle/>
          <a:p>
            <a:pPr algn="ctr"/>
            <a:r>
              <a:rPr lang="en-GB" sz="6000" dirty="0"/>
              <a:t>NStEP Institutional Analysis</a:t>
            </a:r>
          </a:p>
        </p:txBody>
      </p:sp>
      <p:pic>
        <p:nvPicPr>
          <p:cNvPr id="4" name="Picture 3"/>
          <p:cNvPicPr>
            <a:picLocks noChangeAspect="1"/>
          </p:cNvPicPr>
          <p:nvPr/>
        </p:nvPicPr>
        <p:blipFill>
          <a:blip r:embed="rId2"/>
          <a:stretch>
            <a:fillRect/>
          </a:stretch>
        </p:blipFill>
        <p:spPr>
          <a:xfrm>
            <a:off x="7045019" y="365125"/>
            <a:ext cx="4590686" cy="1042506"/>
          </a:xfrm>
          <a:prstGeom prst="rect">
            <a:avLst/>
          </a:prstGeom>
        </p:spPr>
      </p:pic>
      <p:sp>
        <p:nvSpPr>
          <p:cNvPr id="6" name="TextBox 5"/>
          <p:cNvSpPr txBox="1"/>
          <p:nvPr/>
        </p:nvSpPr>
        <p:spPr>
          <a:xfrm>
            <a:off x="545122" y="1784838"/>
            <a:ext cx="4088423" cy="369332"/>
          </a:xfrm>
          <a:prstGeom prst="rect">
            <a:avLst/>
          </a:prstGeom>
          <a:noFill/>
        </p:spPr>
        <p:txBody>
          <a:bodyPr wrap="square" rtlCol="0">
            <a:spAutoFit/>
          </a:bodyPr>
          <a:lstStyle/>
          <a:p>
            <a:endParaRPr lang="en-GB" dirty="0"/>
          </a:p>
        </p:txBody>
      </p:sp>
      <p:pic>
        <p:nvPicPr>
          <p:cNvPr id="9" name="Picture 8" descr="A group of people sitting at a table&#10;&#10;Description generated with high confidence"/>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84327" y="3545357"/>
            <a:ext cx="5561135" cy="3129460"/>
          </a:xfrm>
          <a:prstGeom prst="rect">
            <a:avLst/>
          </a:prstGeom>
        </p:spPr>
      </p:pic>
      <p:pic>
        <p:nvPicPr>
          <p:cNvPr id="13" name="Picture 12" descr="A group of people sitting at a table&#10;&#10;Description generated with very high confidence"/>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149" y="126610"/>
            <a:ext cx="5893432" cy="3316456"/>
          </a:xfrm>
          <a:prstGeom prst="rect">
            <a:avLst/>
          </a:prstGeom>
        </p:spPr>
      </p:pic>
      <p:pic>
        <p:nvPicPr>
          <p:cNvPr id="15" name="Picture 14" descr="A picture containing person&#10;&#10;Description generated with very high confidence"/>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1455" y="3621311"/>
            <a:ext cx="5574126" cy="3136770"/>
          </a:xfrm>
          <a:prstGeom prst="rect">
            <a:avLst/>
          </a:prstGeom>
        </p:spPr>
      </p:pic>
    </p:spTree>
    <p:extLst>
      <p:ext uri="{BB962C8B-B14F-4D97-AF65-F5344CB8AC3E}">
        <p14:creationId xmlns:p14="http://schemas.microsoft.com/office/powerpoint/2010/main" val="2383383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273" y="145318"/>
            <a:ext cx="5043854" cy="1325563"/>
          </a:xfrm>
        </p:spPr>
        <p:txBody>
          <a:bodyPr>
            <a:noAutofit/>
          </a:bodyPr>
          <a:lstStyle/>
          <a:p>
            <a:r>
              <a:rPr lang="en-GB" altLang="en-US" sz="2800" dirty="0"/>
              <a:t>A Ladder of Citizen Participation </a:t>
            </a:r>
            <a:br>
              <a:rPr lang="en-GB" altLang="en-US" sz="2800" dirty="0"/>
            </a:br>
            <a:r>
              <a:rPr lang="en-GB" altLang="en-US" sz="2800" dirty="0"/>
              <a:t>- Sherry R </a:t>
            </a:r>
            <a:r>
              <a:rPr lang="en-GB" altLang="en-US" sz="2800" dirty="0" err="1"/>
              <a:t>Arnstein</a:t>
            </a:r>
            <a:endParaRPr lang="en-GB" sz="2800" dirty="0"/>
          </a:p>
        </p:txBody>
      </p:sp>
      <p:pic>
        <p:nvPicPr>
          <p:cNvPr id="4" name="Picture 4" descr="Eight rungs on the ladder of citizen particip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2273" y="1232101"/>
            <a:ext cx="4295029" cy="5270177"/>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3"/>
          <a:stretch>
            <a:fillRect/>
          </a:stretch>
        </p:blipFill>
        <p:spPr>
          <a:xfrm>
            <a:off x="7242300" y="165994"/>
            <a:ext cx="4837765" cy="1104490"/>
          </a:xfrm>
          <a:prstGeom prst="rect">
            <a:avLst/>
          </a:prstGeom>
        </p:spPr>
      </p:pic>
      <p:pic>
        <p:nvPicPr>
          <p:cNvPr id="6" name="Picture 5"/>
          <p:cNvPicPr>
            <a:picLocks noChangeAspect="1"/>
          </p:cNvPicPr>
          <p:nvPr/>
        </p:nvPicPr>
        <p:blipFill rotWithShape="1">
          <a:blip r:embed="rId4"/>
          <a:srcRect l="31363" t="31618" r="22376" b="21460"/>
          <a:stretch/>
        </p:blipFill>
        <p:spPr>
          <a:xfrm>
            <a:off x="5729406" y="2796444"/>
            <a:ext cx="6029778" cy="3456733"/>
          </a:xfrm>
          <a:prstGeom prst="rect">
            <a:avLst/>
          </a:prstGeom>
        </p:spPr>
      </p:pic>
      <p:sp>
        <p:nvSpPr>
          <p:cNvPr id="7" name="Title 1"/>
          <p:cNvSpPr txBox="1">
            <a:spLocks/>
          </p:cNvSpPr>
          <p:nvPr/>
        </p:nvSpPr>
        <p:spPr>
          <a:xfrm>
            <a:off x="6405248" y="1470881"/>
            <a:ext cx="504385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dirty="0" err="1"/>
              <a:t>Cadogan</a:t>
            </a:r>
            <a:r>
              <a:rPr lang="en-GB" altLang="en-US" sz="2800" dirty="0"/>
              <a:t> Matrix of Institutional / Students’ Union Relationships</a:t>
            </a:r>
            <a:endParaRPr lang="en-GB" sz="2800" dirty="0"/>
          </a:p>
        </p:txBody>
      </p:sp>
      <p:pic>
        <p:nvPicPr>
          <p:cNvPr id="3" name="Picture 2"/>
          <p:cNvPicPr>
            <a:picLocks noChangeAspect="1"/>
          </p:cNvPicPr>
          <p:nvPr/>
        </p:nvPicPr>
        <p:blipFill>
          <a:blip r:embed="rId5"/>
          <a:stretch>
            <a:fillRect/>
          </a:stretch>
        </p:blipFill>
        <p:spPr>
          <a:xfrm rot="5400000">
            <a:off x="1544575" y="2198336"/>
            <a:ext cx="812736" cy="1597687"/>
          </a:xfrm>
          <a:prstGeom prst="rect">
            <a:avLst/>
          </a:prstGeom>
        </p:spPr>
      </p:pic>
    </p:spTree>
    <p:extLst>
      <p:ext uri="{BB962C8B-B14F-4D97-AF65-F5344CB8AC3E}">
        <p14:creationId xmlns:p14="http://schemas.microsoft.com/office/powerpoint/2010/main" val="328535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22" y="487049"/>
            <a:ext cx="6128437" cy="1325563"/>
          </a:xfrm>
        </p:spPr>
        <p:txBody>
          <a:bodyPr>
            <a:normAutofit fontScale="90000"/>
          </a:bodyPr>
          <a:lstStyle/>
          <a:p>
            <a:pPr algn="ctr"/>
            <a:r>
              <a:rPr lang="en-GB" sz="6000" dirty="0"/>
              <a:t>NStEP Institutional Analysis Schedule</a:t>
            </a:r>
          </a:p>
        </p:txBody>
      </p:sp>
      <p:pic>
        <p:nvPicPr>
          <p:cNvPr id="4" name="Picture 3"/>
          <p:cNvPicPr>
            <a:picLocks noChangeAspect="1"/>
          </p:cNvPicPr>
          <p:nvPr/>
        </p:nvPicPr>
        <p:blipFill>
          <a:blip r:embed="rId2"/>
          <a:stretch>
            <a:fillRect/>
          </a:stretch>
        </p:blipFill>
        <p:spPr>
          <a:xfrm>
            <a:off x="7045019" y="365125"/>
            <a:ext cx="4590686" cy="1042506"/>
          </a:xfrm>
          <a:prstGeom prst="rect">
            <a:avLst/>
          </a:prstGeom>
        </p:spPr>
      </p:pic>
      <p:sp>
        <p:nvSpPr>
          <p:cNvPr id="6" name="TextBox 5"/>
          <p:cNvSpPr txBox="1"/>
          <p:nvPr/>
        </p:nvSpPr>
        <p:spPr>
          <a:xfrm>
            <a:off x="545122" y="1784838"/>
            <a:ext cx="4088423" cy="369332"/>
          </a:xfrm>
          <a:prstGeom prst="rect">
            <a:avLst/>
          </a:prstGeom>
          <a:noFill/>
        </p:spPr>
        <p:txBody>
          <a:bodyPr wrap="square" rtlCol="0">
            <a:spAutoFit/>
          </a:bodyPr>
          <a:lstStyle/>
          <a:p>
            <a:endParaRPr lang="en-GB" dirty="0"/>
          </a:p>
        </p:txBody>
      </p:sp>
      <p:graphicFrame>
        <p:nvGraphicFramePr>
          <p:cNvPr id="3" name="Table 2">
            <a:extLst>
              <a:ext uri="{FF2B5EF4-FFF2-40B4-BE49-F238E27FC236}">
                <a16:creationId xmlns:a16="http://schemas.microsoft.com/office/drawing/2014/main" id="{9BA7E8E7-C8D3-4754-A483-E1BB5DFA2451}"/>
              </a:ext>
            </a:extLst>
          </p:cNvPr>
          <p:cNvGraphicFramePr>
            <a:graphicFrameLocks noGrp="1"/>
          </p:cNvGraphicFramePr>
          <p:nvPr>
            <p:extLst/>
          </p:nvPr>
        </p:nvGraphicFramePr>
        <p:xfrm>
          <a:off x="284086" y="2405849"/>
          <a:ext cx="11594235" cy="3160451"/>
        </p:xfrm>
        <a:graphic>
          <a:graphicData uri="http://schemas.openxmlformats.org/drawingml/2006/table">
            <a:tbl>
              <a:tblPr firstRow="1" bandRow="1">
                <a:tableStyleId>{21E4AEA4-8DFA-4A89-87EB-49C32662AFE0}</a:tableStyleId>
              </a:tblPr>
              <a:tblGrid>
                <a:gridCol w="3864745">
                  <a:extLst>
                    <a:ext uri="{9D8B030D-6E8A-4147-A177-3AD203B41FA5}">
                      <a16:colId xmlns:a16="http://schemas.microsoft.com/office/drawing/2014/main" val="1947808274"/>
                    </a:ext>
                  </a:extLst>
                </a:gridCol>
                <a:gridCol w="3864745">
                  <a:extLst>
                    <a:ext uri="{9D8B030D-6E8A-4147-A177-3AD203B41FA5}">
                      <a16:colId xmlns:a16="http://schemas.microsoft.com/office/drawing/2014/main" val="2688484732"/>
                    </a:ext>
                  </a:extLst>
                </a:gridCol>
                <a:gridCol w="3864745">
                  <a:extLst>
                    <a:ext uri="{9D8B030D-6E8A-4147-A177-3AD203B41FA5}">
                      <a16:colId xmlns:a16="http://schemas.microsoft.com/office/drawing/2014/main" val="581893747"/>
                    </a:ext>
                  </a:extLst>
                </a:gridCol>
              </a:tblGrid>
              <a:tr h="451493">
                <a:tc>
                  <a:txBody>
                    <a:bodyPr/>
                    <a:lstStyle/>
                    <a:p>
                      <a:pPr algn="ctr"/>
                      <a:r>
                        <a:rPr lang="en-GB" sz="2000" dirty="0">
                          <a:effectLst>
                            <a:outerShdw blurRad="38100" dist="38100" dir="2700000" algn="tl">
                              <a:srgbClr val="000000">
                                <a:alpha val="43137"/>
                              </a:srgbClr>
                            </a:outerShdw>
                          </a:effectLst>
                        </a:rPr>
                        <a:t>2016/2017 Pilot</a:t>
                      </a:r>
                    </a:p>
                  </a:txBody>
                  <a:tcPr>
                    <a:solidFill>
                      <a:srgbClr val="A8D13B"/>
                    </a:solidFill>
                  </a:tcPr>
                </a:tc>
                <a:tc>
                  <a:txBody>
                    <a:bodyPr/>
                    <a:lstStyle/>
                    <a:p>
                      <a:pPr algn="ctr"/>
                      <a:r>
                        <a:rPr lang="en-GB" sz="2000" dirty="0">
                          <a:effectLst>
                            <a:outerShdw blurRad="38100" dist="38100" dir="2700000" algn="tl">
                              <a:srgbClr val="000000">
                                <a:alpha val="43137"/>
                              </a:srgbClr>
                            </a:outerShdw>
                          </a:effectLst>
                        </a:rPr>
                        <a:t>2017/2018</a:t>
                      </a:r>
                    </a:p>
                  </a:txBody>
                  <a:tcPr>
                    <a:solidFill>
                      <a:srgbClr val="A8D13B"/>
                    </a:solidFill>
                  </a:tcPr>
                </a:tc>
                <a:tc>
                  <a:txBody>
                    <a:bodyPr/>
                    <a:lstStyle/>
                    <a:p>
                      <a:pPr algn="ctr"/>
                      <a:r>
                        <a:rPr lang="en-GB" sz="2000" dirty="0">
                          <a:effectLst>
                            <a:outerShdw blurRad="38100" dist="38100" dir="2700000" algn="tl">
                              <a:srgbClr val="000000">
                                <a:alpha val="43137"/>
                              </a:srgbClr>
                            </a:outerShdw>
                          </a:effectLst>
                        </a:rPr>
                        <a:t>2018/2019</a:t>
                      </a:r>
                    </a:p>
                  </a:txBody>
                  <a:tcPr>
                    <a:solidFill>
                      <a:srgbClr val="A8D13B"/>
                    </a:solidFill>
                  </a:tcPr>
                </a:tc>
                <a:extLst>
                  <a:ext uri="{0D108BD9-81ED-4DB2-BD59-A6C34878D82A}">
                    <a16:rowId xmlns:a16="http://schemas.microsoft.com/office/drawing/2014/main" val="276395311"/>
                  </a:ext>
                </a:extLst>
              </a:tr>
              <a:tr h="451493">
                <a:tc>
                  <a:txBody>
                    <a:bodyPr/>
                    <a:lstStyle/>
                    <a:p>
                      <a:r>
                        <a:rPr lang="en-GB" sz="1800" dirty="0"/>
                        <a:t>National College of Ireland</a:t>
                      </a: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Dublin Institute of Technology </a:t>
                      </a: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Institute of Technology Carlow</a:t>
                      </a:r>
                    </a:p>
                  </a:txBody>
                  <a:tcPr>
                    <a:solidFill>
                      <a:schemeClr val="accent3">
                        <a:lumMod val="20000"/>
                        <a:lumOff val="80000"/>
                      </a:schemeClr>
                    </a:solidFill>
                  </a:tcPr>
                </a:tc>
                <a:extLst>
                  <a:ext uri="{0D108BD9-81ED-4DB2-BD59-A6C34878D82A}">
                    <a16:rowId xmlns:a16="http://schemas.microsoft.com/office/drawing/2014/main" val="2435829232"/>
                  </a:ext>
                </a:extLst>
              </a:tr>
              <a:tr h="451493">
                <a:tc>
                  <a:txBody>
                    <a:bodyPr/>
                    <a:lstStyle/>
                    <a:p>
                      <a:r>
                        <a:rPr lang="en-GB" sz="1800" dirty="0"/>
                        <a:t>Letterkenny Institute of Technology </a:t>
                      </a:r>
                    </a:p>
                  </a:txBody>
                  <a:tcPr>
                    <a:solidFill>
                      <a:schemeClr val="accent3">
                        <a:lumMod val="60000"/>
                        <a:lumOff val="40000"/>
                      </a:schemeClr>
                    </a:solidFill>
                  </a:tcPr>
                </a:tc>
                <a:tc>
                  <a:txBody>
                    <a:bodyPr/>
                    <a:lstStyle/>
                    <a:p>
                      <a:r>
                        <a:rPr lang="en-GB" sz="1800" dirty="0"/>
                        <a:t>Griffith College Dublin</a:t>
                      </a:r>
                    </a:p>
                  </a:txBody>
                  <a:tcP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Athlone Institute of Technology </a:t>
                      </a:r>
                    </a:p>
                  </a:txBody>
                  <a:tcPr>
                    <a:solidFill>
                      <a:schemeClr val="accent3">
                        <a:lumMod val="60000"/>
                        <a:lumOff val="40000"/>
                      </a:schemeClr>
                    </a:solidFill>
                  </a:tcPr>
                </a:tc>
                <a:extLst>
                  <a:ext uri="{0D108BD9-81ED-4DB2-BD59-A6C34878D82A}">
                    <a16:rowId xmlns:a16="http://schemas.microsoft.com/office/drawing/2014/main" val="4240930860"/>
                  </a:ext>
                </a:extLst>
              </a:tr>
              <a:tr h="451493">
                <a:tc>
                  <a:txBody>
                    <a:bodyPr/>
                    <a:lstStyle/>
                    <a:p>
                      <a:r>
                        <a:rPr lang="en-GB" sz="1800" dirty="0"/>
                        <a:t>NUI Galway</a:t>
                      </a:r>
                    </a:p>
                  </a:txBody>
                  <a:tcPr>
                    <a:solidFill>
                      <a:schemeClr val="accent3">
                        <a:lumMod val="20000"/>
                        <a:lumOff val="80000"/>
                      </a:schemeClr>
                    </a:solidFill>
                  </a:tcPr>
                </a:tc>
                <a:tc>
                  <a:txBody>
                    <a:bodyPr/>
                    <a:lstStyle/>
                    <a:p>
                      <a:r>
                        <a:rPr lang="en-GB" sz="1800" dirty="0"/>
                        <a:t>Dublin City University </a:t>
                      </a:r>
                    </a:p>
                  </a:txBody>
                  <a:tcPr>
                    <a:solidFill>
                      <a:schemeClr val="accent3">
                        <a:lumMod val="20000"/>
                        <a:lumOff val="80000"/>
                      </a:schemeClr>
                    </a:solidFill>
                  </a:tcPr>
                </a:tc>
                <a:tc>
                  <a:txBody>
                    <a:bodyPr/>
                    <a:lstStyle/>
                    <a:p>
                      <a:r>
                        <a:rPr lang="en-GB" sz="1800" dirty="0"/>
                        <a:t>Carlow College</a:t>
                      </a:r>
                    </a:p>
                  </a:txBody>
                  <a:tcPr>
                    <a:solidFill>
                      <a:schemeClr val="accent3">
                        <a:lumMod val="20000"/>
                        <a:lumOff val="80000"/>
                      </a:schemeClr>
                    </a:solidFill>
                  </a:tcPr>
                </a:tc>
                <a:extLst>
                  <a:ext uri="{0D108BD9-81ED-4DB2-BD59-A6C34878D82A}">
                    <a16:rowId xmlns:a16="http://schemas.microsoft.com/office/drawing/2014/main" val="1666311909"/>
                  </a:ext>
                </a:extLst>
              </a:tr>
              <a:tr h="451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Waterford Institute of Technology </a:t>
                      </a:r>
                    </a:p>
                  </a:txBody>
                  <a:tcP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Institute of Technology Sligo</a:t>
                      </a:r>
                    </a:p>
                  </a:txBody>
                  <a:tcP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Limerick Institute of Technology </a:t>
                      </a:r>
                    </a:p>
                  </a:txBody>
                  <a:tcPr>
                    <a:solidFill>
                      <a:schemeClr val="accent3">
                        <a:lumMod val="60000"/>
                        <a:lumOff val="40000"/>
                      </a:schemeClr>
                    </a:solidFill>
                  </a:tcPr>
                </a:tc>
                <a:extLst>
                  <a:ext uri="{0D108BD9-81ED-4DB2-BD59-A6C34878D82A}">
                    <a16:rowId xmlns:a16="http://schemas.microsoft.com/office/drawing/2014/main" val="4213548342"/>
                  </a:ext>
                </a:extLst>
              </a:tr>
              <a:tr h="451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Cork Institute of Technology </a:t>
                      </a:r>
                    </a:p>
                  </a:txBody>
                  <a:tcPr>
                    <a:solidFill>
                      <a:schemeClr val="accent3">
                        <a:lumMod val="20000"/>
                        <a:lumOff val="80000"/>
                      </a:schemeClr>
                    </a:solidFill>
                  </a:tcPr>
                </a:tc>
                <a:tc>
                  <a:txBody>
                    <a:bodyPr/>
                    <a:lstStyle/>
                    <a:p>
                      <a:r>
                        <a:rPr lang="en-GB" sz="1800" dirty="0"/>
                        <a:t>Maynooth University </a:t>
                      </a:r>
                    </a:p>
                  </a:txBody>
                  <a:tcPr>
                    <a:solidFill>
                      <a:schemeClr val="accent3">
                        <a:lumMod val="20000"/>
                        <a:lumOff val="80000"/>
                      </a:schemeClr>
                    </a:solidFill>
                  </a:tcPr>
                </a:tc>
                <a:tc>
                  <a:txBody>
                    <a:bodyPr/>
                    <a:lstStyle/>
                    <a:p>
                      <a:r>
                        <a:rPr lang="en-GB" sz="1800" dirty="0"/>
                        <a:t>Institute of Art, Design &amp; Technology</a:t>
                      </a:r>
                    </a:p>
                  </a:txBody>
                  <a:tcPr>
                    <a:solidFill>
                      <a:schemeClr val="accent3">
                        <a:lumMod val="20000"/>
                        <a:lumOff val="80000"/>
                      </a:schemeClr>
                    </a:solidFill>
                  </a:tcPr>
                </a:tc>
                <a:extLst>
                  <a:ext uri="{0D108BD9-81ED-4DB2-BD59-A6C34878D82A}">
                    <a16:rowId xmlns:a16="http://schemas.microsoft.com/office/drawing/2014/main" val="2286775569"/>
                  </a:ext>
                </a:extLst>
              </a:tr>
              <a:tr h="451493">
                <a:tc>
                  <a:txBody>
                    <a:bodyPr/>
                    <a:lstStyle/>
                    <a:p>
                      <a:endParaRPr lang="en-GB" sz="1800"/>
                    </a:p>
                  </a:txBody>
                  <a:tcP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Institute of Technology Tralee</a:t>
                      </a:r>
                    </a:p>
                  </a:txBody>
                  <a:tcP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Galway-Mayo Institute of Technology </a:t>
                      </a:r>
                    </a:p>
                  </a:txBody>
                  <a:tcPr>
                    <a:solidFill>
                      <a:schemeClr val="accent3">
                        <a:lumMod val="60000"/>
                        <a:lumOff val="40000"/>
                      </a:schemeClr>
                    </a:solidFill>
                  </a:tcPr>
                </a:tc>
                <a:extLst>
                  <a:ext uri="{0D108BD9-81ED-4DB2-BD59-A6C34878D82A}">
                    <a16:rowId xmlns:a16="http://schemas.microsoft.com/office/drawing/2014/main" val="2576350732"/>
                  </a:ext>
                </a:extLst>
              </a:tr>
            </a:tbl>
          </a:graphicData>
        </a:graphic>
      </p:graphicFrame>
    </p:spTree>
    <p:extLst>
      <p:ext uri="{BB962C8B-B14F-4D97-AF65-F5344CB8AC3E}">
        <p14:creationId xmlns:p14="http://schemas.microsoft.com/office/powerpoint/2010/main" val="843859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NStEP Work Streams</a:t>
            </a:r>
          </a:p>
        </p:txBody>
      </p:sp>
      <p:graphicFrame>
        <p:nvGraphicFramePr>
          <p:cNvPr id="4" name="Content Placeholder 3"/>
          <p:cNvGraphicFramePr>
            <a:graphicFrameLocks noGrp="1"/>
          </p:cNvGraphicFramePr>
          <p:nvPr>
            <p:ph idx="1"/>
          </p:nvPr>
        </p:nvGraphicFramePr>
        <p:xfrm>
          <a:off x="520959" y="1825625"/>
          <a:ext cx="11353800" cy="47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7828384" y="230188"/>
            <a:ext cx="4130351" cy="942983"/>
          </a:xfrm>
          <a:prstGeom prst="rect">
            <a:avLst/>
          </a:prstGeom>
        </p:spPr>
      </p:pic>
      <p:sp>
        <p:nvSpPr>
          <p:cNvPr id="6" name="TextBox 5"/>
          <p:cNvSpPr txBox="1"/>
          <p:nvPr/>
        </p:nvSpPr>
        <p:spPr>
          <a:xfrm>
            <a:off x="4422710" y="5728996"/>
            <a:ext cx="5075853" cy="461665"/>
          </a:xfrm>
          <a:prstGeom prst="rect">
            <a:avLst/>
          </a:prstGeom>
          <a:noFill/>
        </p:spPr>
        <p:txBody>
          <a:bodyPr wrap="square" rtlCol="0">
            <a:spAutoFit/>
          </a:bodyPr>
          <a:lstStyle/>
          <a:p>
            <a:r>
              <a:rPr lang="en-GB" sz="2400" dirty="0">
                <a:solidFill>
                  <a:schemeClr val="bg1"/>
                </a:solidFill>
                <a:effectLst>
                  <a:outerShdw blurRad="38100" dist="38100" dir="2700000" algn="tl">
                    <a:srgbClr val="000000">
                      <a:alpha val="43137"/>
                    </a:srgbClr>
                  </a:outerShdw>
                </a:effectLst>
              </a:rPr>
              <a:t>Student/Staff Partnership</a:t>
            </a:r>
          </a:p>
        </p:txBody>
      </p:sp>
      <p:sp>
        <p:nvSpPr>
          <p:cNvPr id="7" name="Oval 6"/>
          <p:cNvSpPr/>
          <p:nvPr/>
        </p:nvSpPr>
        <p:spPr>
          <a:xfrm>
            <a:off x="8206273" y="1424506"/>
            <a:ext cx="3668486" cy="5131837"/>
          </a:xfrm>
          <a:prstGeom prst="ellipse">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Tree>
    <p:extLst>
      <p:ext uri="{BB962C8B-B14F-4D97-AF65-F5344CB8AC3E}">
        <p14:creationId xmlns:p14="http://schemas.microsoft.com/office/powerpoint/2010/main" val="779316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 New Projects</a:t>
            </a:r>
          </a:p>
        </p:txBody>
      </p:sp>
      <p:sp>
        <p:nvSpPr>
          <p:cNvPr id="3" name="Content Placeholder 2"/>
          <p:cNvSpPr>
            <a:spLocks noGrp="1"/>
          </p:cNvSpPr>
          <p:nvPr>
            <p:ph idx="1"/>
          </p:nvPr>
        </p:nvSpPr>
        <p:spPr>
          <a:xfrm>
            <a:off x="838200" y="2045432"/>
            <a:ext cx="10515600" cy="4351338"/>
          </a:xfrm>
        </p:spPr>
        <p:txBody>
          <a:bodyPr/>
          <a:lstStyle/>
          <a:p>
            <a:r>
              <a:rPr lang="en-GB" sz="3200" dirty="0"/>
              <a:t>The Role and Recruitment of Class Representatives</a:t>
            </a:r>
          </a:p>
          <a:p>
            <a:r>
              <a:rPr lang="en-GB" sz="3200" dirty="0"/>
              <a:t>The Design, Review and Delivery of Programmes</a:t>
            </a:r>
          </a:p>
          <a:p>
            <a:r>
              <a:rPr lang="en-GB" sz="3200" dirty="0"/>
              <a:t>Student Feedback Opportunities, Data and Follow Up</a:t>
            </a:r>
          </a:p>
          <a:p>
            <a:r>
              <a:rPr lang="en-GB" sz="3200" dirty="0"/>
              <a:t>Students in formal system level procedures, strategy and decision making</a:t>
            </a:r>
          </a:p>
          <a:p>
            <a:r>
              <a:rPr lang="en-GB" sz="3200" dirty="0"/>
              <a:t>Staff Roles and Capacity Building</a:t>
            </a:r>
          </a:p>
          <a:p>
            <a:endParaRPr lang="en-GB" dirty="0"/>
          </a:p>
        </p:txBody>
      </p:sp>
      <p:pic>
        <p:nvPicPr>
          <p:cNvPr id="4" name="Picture 3"/>
          <p:cNvPicPr>
            <a:picLocks noChangeAspect="1"/>
          </p:cNvPicPr>
          <p:nvPr/>
        </p:nvPicPr>
        <p:blipFill>
          <a:blip r:embed="rId2"/>
          <a:stretch>
            <a:fillRect/>
          </a:stretch>
        </p:blipFill>
        <p:spPr>
          <a:xfrm>
            <a:off x="6096000" y="343355"/>
            <a:ext cx="5901439" cy="1347333"/>
          </a:xfrm>
          <a:prstGeom prst="rect">
            <a:avLst/>
          </a:prstGeom>
        </p:spPr>
      </p:pic>
    </p:spTree>
    <p:extLst>
      <p:ext uri="{BB962C8B-B14F-4D97-AF65-F5344CB8AC3E}">
        <p14:creationId xmlns:p14="http://schemas.microsoft.com/office/powerpoint/2010/main" val="367016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5F0D-F717-486F-9B46-0B5554A057A2}"/>
              </a:ext>
            </a:extLst>
          </p:cNvPr>
          <p:cNvSpPr>
            <a:spLocks noGrp="1"/>
          </p:cNvSpPr>
          <p:nvPr>
            <p:ph type="title"/>
          </p:nvPr>
        </p:nvSpPr>
        <p:spPr/>
        <p:txBody>
          <a:bodyPr/>
          <a:lstStyle/>
          <a:p>
            <a:r>
              <a:rPr lang="en-GB" dirty="0"/>
              <a:t>A note on language</a:t>
            </a:r>
          </a:p>
        </p:txBody>
      </p:sp>
      <p:sp>
        <p:nvSpPr>
          <p:cNvPr id="3" name="Content Placeholder 2">
            <a:extLst>
              <a:ext uri="{FF2B5EF4-FFF2-40B4-BE49-F238E27FC236}">
                <a16:creationId xmlns:a16="http://schemas.microsoft.com/office/drawing/2014/main" id="{256B6447-E23A-4FC2-853F-7024854D6DD4}"/>
              </a:ext>
            </a:extLst>
          </p:cNvPr>
          <p:cNvSpPr>
            <a:spLocks noGrp="1"/>
          </p:cNvSpPr>
          <p:nvPr>
            <p:ph idx="1"/>
          </p:nvPr>
        </p:nvSpPr>
        <p:spPr>
          <a:xfrm>
            <a:off x="633046" y="2522135"/>
            <a:ext cx="11435024" cy="4089679"/>
          </a:xfrm>
        </p:spPr>
        <p:txBody>
          <a:bodyPr/>
          <a:lstStyle/>
          <a:p>
            <a:pPr marL="0" indent="0" algn="ctr">
              <a:buNone/>
            </a:pPr>
            <a:r>
              <a:rPr lang="en-GB" sz="3300" dirty="0"/>
              <a:t>Engagement = Voice = Meaningful involvement = Partnership</a:t>
            </a:r>
          </a:p>
          <a:p>
            <a:pPr marL="0" indent="0" algn="ctr">
              <a:buNone/>
            </a:pPr>
            <a:r>
              <a:rPr lang="en-GB" sz="3300" dirty="0"/>
              <a:t>College = University = Institute = Higher Education Institution </a:t>
            </a:r>
          </a:p>
          <a:p>
            <a:pPr marL="0" indent="0" algn="ctr">
              <a:buNone/>
            </a:pPr>
            <a:r>
              <a:rPr lang="en-GB" sz="3300" dirty="0"/>
              <a:t>Students’ Union = Students’ Association = Students’ Council</a:t>
            </a:r>
          </a:p>
          <a:p>
            <a:pPr marL="0" indent="0">
              <a:buNone/>
            </a:pPr>
            <a:endParaRPr lang="en-GB" dirty="0"/>
          </a:p>
          <a:p>
            <a:endParaRPr lang="en-GB" dirty="0"/>
          </a:p>
        </p:txBody>
      </p:sp>
      <p:pic>
        <p:nvPicPr>
          <p:cNvPr id="4" name="Picture 3">
            <a:extLst>
              <a:ext uri="{FF2B5EF4-FFF2-40B4-BE49-F238E27FC236}">
                <a16:creationId xmlns:a16="http://schemas.microsoft.com/office/drawing/2014/main" id="{FA3AFBCD-748F-488E-8DA7-12F2585975B5}"/>
              </a:ext>
            </a:extLst>
          </p:cNvPr>
          <p:cNvPicPr>
            <a:picLocks noChangeAspect="1"/>
          </p:cNvPicPr>
          <p:nvPr/>
        </p:nvPicPr>
        <p:blipFill>
          <a:blip r:embed="rId2"/>
          <a:stretch>
            <a:fillRect/>
          </a:stretch>
        </p:blipFill>
        <p:spPr>
          <a:xfrm>
            <a:off x="5948770" y="230188"/>
            <a:ext cx="5901439" cy="1347333"/>
          </a:xfrm>
          <a:prstGeom prst="rect">
            <a:avLst/>
          </a:prstGeom>
        </p:spPr>
      </p:pic>
    </p:spTree>
    <p:extLst>
      <p:ext uri="{BB962C8B-B14F-4D97-AF65-F5344CB8AC3E}">
        <p14:creationId xmlns:p14="http://schemas.microsoft.com/office/powerpoint/2010/main" val="420511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C81BA-6623-4A98-855D-4359E196ABB0}"/>
              </a:ext>
            </a:extLst>
          </p:cNvPr>
          <p:cNvSpPr>
            <a:spLocks noGrp="1"/>
          </p:cNvSpPr>
          <p:nvPr>
            <p:ph type="title"/>
          </p:nvPr>
        </p:nvSpPr>
        <p:spPr>
          <a:xfrm>
            <a:off x="998974" y="190207"/>
            <a:ext cx="10515600" cy="1325563"/>
          </a:xfrm>
        </p:spPr>
        <p:txBody>
          <a:bodyPr/>
          <a:lstStyle/>
          <a:p>
            <a:r>
              <a:rPr lang="en-GB" dirty="0"/>
              <a:t>Quality Reviewers Pool</a:t>
            </a:r>
          </a:p>
        </p:txBody>
      </p:sp>
      <p:sp>
        <p:nvSpPr>
          <p:cNvPr id="3" name="Content Placeholder 2">
            <a:extLst>
              <a:ext uri="{FF2B5EF4-FFF2-40B4-BE49-F238E27FC236}">
                <a16:creationId xmlns:a16="http://schemas.microsoft.com/office/drawing/2014/main" id="{276824B3-B2F2-4C7C-8732-907E727B686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F0C2D02-170C-487C-8E11-DD472EC24C03}"/>
              </a:ext>
            </a:extLst>
          </p:cNvPr>
          <p:cNvPicPr>
            <a:picLocks noChangeAspect="1"/>
          </p:cNvPicPr>
          <p:nvPr/>
        </p:nvPicPr>
        <p:blipFill rotWithShape="1">
          <a:blip r:embed="rId3"/>
          <a:srcRect t="11135" r="3406" b="6080"/>
          <a:stretch/>
        </p:blipFill>
        <p:spPr>
          <a:xfrm>
            <a:off x="446315" y="1205916"/>
            <a:ext cx="11219822" cy="5408874"/>
          </a:xfrm>
          <a:prstGeom prst="rect">
            <a:avLst/>
          </a:prstGeom>
        </p:spPr>
      </p:pic>
    </p:spTree>
    <p:extLst>
      <p:ext uri="{BB962C8B-B14F-4D97-AF65-F5344CB8AC3E}">
        <p14:creationId xmlns:p14="http://schemas.microsoft.com/office/powerpoint/2010/main" val="1609995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DB1C-FE1A-4520-BD8D-484C3FAC3D55}"/>
              </a:ext>
            </a:extLst>
          </p:cNvPr>
          <p:cNvSpPr>
            <a:spLocks noGrp="1"/>
          </p:cNvSpPr>
          <p:nvPr>
            <p:ph type="title"/>
          </p:nvPr>
        </p:nvSpPr>
        <p:spPr/>
        <p:txBody>
          <a:bodyPr/>
          <a:lstStyle/>
          <a:p>
            <a:r>
              <a:rPr lang="en-GB" dirty="0"/>
              <a:t>T&amp;L Pool - Call Open</a:t>
            </a:r>
          </a:p>
        </p:txBody>
      </p:sp>
      <p:pic>
        <p:nvPicPr>
          <p:cNvPr id="7" name="Content Placeholder 6">
            <a:extLst>
              <a:ext uri="{FF2B5EF4-FFF2-40B4-BE49-F238E27FC236}">
                <a16:creationId xmlns:a16="http://schemas.microsoft.com/office/drawing/2014/main" id="{8F443760-2337-41D4-BFBA-4DBB1FD36AA1}"/>
              </a:ext>
            </a:extLst>
          </p:cNvPr>
          <p:cNvPicPr>
            <a:picLocks noGrp="1" noChangeAspect="1"/>
          </p:cNvPicPr>
          <p:nvPr>
            <p:ph idx="1"/>
          </p:nvPr>
        </p:nvPicPr>
        <p:blipFill rotWithShape="1">
          <a:blip r:embed="rId2"/>
          <a:srcRect l="5100" t="9310" r="2284" b="5017"/>
          <a:stretch/>
        </p:blipFill>
        <p:spPr>
          <a:xfrm>
            <a:off x="1155559" y="1336430"/>
            <a:ext cx="10078497" cy="5244213"/>
          </a:xfrm>
          <a:prstGeom prst="rect">
            <a:avLst/>
          </a:prstGeom>
        </p:spPr>
      </p:pic>
    </p:spTree>
    <p:extLst>
      <p:ext uri="{BB962C8B-B14F-4D97-AF65-F5344CB8AC3E}">
        <p14:creationId xmlns:p14="http://schemas.microsoft.com/office/powerpoint/2010/main" val="3490344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4BA4-994E-4D6A-9588-0D2F9BB472E8}"/>
              </a:ext>
            </a:extLst>
          </p:cNvPr>
          <p:cNvSpPr>
            <a:spLocks noGrp="1"/>
          </p:cNvSpPr>
          <p:nvPr>
            <p:ph type="title"/>
          </p:nvPr>
        </p:nvSpPr>
        <p:spPr>
          <a:xfrm>
            <a:off x="527538" y="-1"/>
            <a:ext cx="10515600" cy="1325563"/>
          </a:xfrm>
        </p:spPr>
        <p:txBody>
          <a:bodyPr/>
          <a:lstStyle/>
          <a:p>
            <a:r>
              <a:rPr lang="en-GB" dirty="0"/>
              <a:t>Event for Students’ Unions</a:t>
            </a:r>
          </a:p>
        </p:txBody>
      </p:sp>
      <p:pic>
        <p:nvPicPr>
          <p:cNvPr id="13" name="Content Placeholder 12">
            <a:extLst>
              <a:ext uri="{FF2B5EF4-FFF2-40B4-BE49-F238E27FC236}">
                <a16:creationId xmlns:a16="http://schemas.microsoft.com/office/drawing/2014/main" id="{1230273A-C91D-43B1-8CBB-2FEC9482D35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114410" y="1262917"/>
            <a:ext cx="9526794" cy="5361086"/>
          </a:xfrm>
        </p:spPr>
      </p:pic>
      <p:pic>
        <p:nvPicPr>
          <p:cNvPr id="14" name="Picture 13">
            <a:extLst>
              <a:ext uri="{FF2B5EF4-FFF2-40B4-BE49-F238E27FC236}">
                <a16:creationId xmlns:a16="http://schemas.microsoft.com/office/drawing/2014/main" id="{A09EC227-7E8A-4BED-8B0F-BA692C318B04}"/>
              </a:ext>
            </a:extLst>
          </p:cNvPr>
          <p:cNvPicPr>
            <a:picLocks noChangeAspect="1"/>
          </p:cNvPicPr>
          <p:nvPr/>
        </p:nvPicPr>
        <p:blipFill>
          <a:blip r:embed="rId3"/>
          <a:stretch>
            <a:fillRect/>
          </a:stretch>
        </p:blipFill>
        <p:spPr>
          <a:xfrm>
            <a:off x="7536263" y="157714"/>
            <a:ext cx="4424477" cy="1010134"/>
          </a:xfrm>
          <a:prstGeom prst="rect">
            <a:avLst/>
          </a:prstGeom>
        </p:spPr>
      </p:pic>
    </p:spTree>
    <p:extLst>
      <p:ext uri="{BB962C8B-B14F-4D97-AF65-F5344CB8AC3E}">
        <p14:creationId xmlns:p14="http://schemas.microsoft.com/office/powerpoint/2010/main" val="3940427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descr="A screenshot of text&#10;&#10;Description generated with very high confidence">
            <a:extLst>
              <a:ext uri="{FF2B5EF4-FFF2-40B4-BE49-F238E27FC236}">
                <a16:creationId xmlns:a16="http://schemas.microsoft.com/office/drawing/2014/main" id="{B1D391A5-E715-47F2-ACFC-F4DF31583D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73548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607757" cy="1325563"/>
          </a:xfrm>
        </p:spPr>
        <p:txBody>
          <a:bodyPr/>
          <a:lstStyle/>
          <a:p>
            <a:r>
              <a:rPr lang="en-GB" dirty="0"/>
              <a:t>10 Principles of Student Engagement </a:t>
            </a:r>
          </a:p>
        </p:txBody>
      </p:sp>
      <p:pic>
        <p:nvPicPr>
          <p:cNvPr id="5" name="Content Placeholder 4"/>
          <p:cNvPicPr>
            <a:picLocks noGrp="1" noChangeAspect="1"/>
          </p:cNvPicPr>
          <p:nvPr>
            <p:ph idx="1"/>
          </p:nvPr>
        </p:nvPicPr>
        <p:blipFill>
          <a:blip r:embed="rId3"/>
          <a:stretch>
            <a:fillRect/>
          </a:stretch>
        </p:blipFill>
        <p:spPr>
          <a:xfrm>
            <a:off x="6646984" y="101255"/>
            <a:ext cx="5090745" cy="6608713"/>
          </a:xfrm>
          <a:prstGeom prst="rect">
            <a:avLst/>
          </a:prstGeom>
        </p:spPr>
      </p:pic>
      <p:sp>
        <p:nvSpPr>
          <p:cNvPr id="4" name="TextBox 3"/>
          <p:cNvSpPr txBox="1"/>
          <p:nvPr/>
        </p:nvSpPr>
        <p:spPr>
          <a:xfrm>
            <a:off x="838200" y="1954558"/>
            <a:ext cx="6137031" cy="3785652"/>
          </a:xfrm>
          <a:prstGeom prst="rect">
            <a:avLst/>
          </a:prstGeom>
          <a:noFill/>
        </p:spPr>
        <p:txBody>
          <a:bodyPr wrap="square" rtlCol="0">
            <a:spAutoFit/>
          </a:bodyPr>
          <a:lstStyle/>
          <a:p>
            <a:pPr marL="342900" indent="-342900">
              <a:buAutoNum type="arabicPeriod"/>
            </a:pPr>
            <a:r>
              <a:rPr lang="en-GB" sz="2400" dirty="0">
                <a:ea typeface="Verdana" panose="020B0604030504040204" pitchFamily="34" charset="0"/>
                <a:cs typeface="Verdana" panose="020B0604030504040204" pitchFamily="34" charset="0"/>
              </a:rPr>
              <a:t>Democracy</a:t>
            </a:r>
          </a:p>
          <a:p>
            <a:pPr marL="342900" indent="-342900">
              <a:buAutoNum type="arabicPeriod"/>
            </a:pPr>
            <a:r>
              <a:rPr lang="en-GB" sz="2400" dirty="0">
                <a:ea typeface="Verdana" panose="020B0604030504040204" pitchFamily="34" charset="0"/>
                <a:cs typeface="Verdana" panose="020B0604030504040204" pitchFamily="34" charset="0"/>
              </a:rPr>
              <a:t>Student as partner</a:t>
            </a:r>
          </a:p>
          <a:p>
            <a:pPr marL="342900" indent="-342900">
              <a:buAutoNum type="arabicPeriod"/>
            </a:pPr>
            <a:r>
              <a:rPr lang="en-GB" sz="2400" dirty="0">
                <a:ea typeface="Verdana" panose="020B0604030504040204" pitchFamily="34" charset="0"/>
                <a:cs typeface="Verdana" panose="020B0604030504040204" pitchFamily="34" charset="0"/>
              </a:rPr>
              <a:t>Inclusivity and diversity</a:t>
            </a:r>
          </a:p>
          <a:p>
            <a:pPr marL="342900" indent="-342900">
              <a:buAutoNum type="arabicPeriod"/>
            </a:pPr>
            <a:r>
              <a:rPr lang="en-GB" sz="2400" dirty="0">
                <a:ea typeface="Verdana" panose="020B0604030504040204" pitchFamily="34" charset="0"/>
                <a:cs typeface="Verdana" panose="020B0604030504040204" pitchFamily="34" charset="0"/>
              </a:rPr>
              <a:t>Transparency</a:t>
            </a:r>
          </a:p>
          <a:p>
            <a:pPr marL="342900" indent="-342900">
              <a:buAutoNum type="arabicPeriod"/>
            </a:pPr>
            <a:r>
              <a:rPr lang="en-GB" sz="2400" dirty="0">
                <a:ea typeface="Verdana" panose="020B0604030504040204" pitchFamily="34" charset="0"/>
                <a:cs typeface="Verdana" panose="020B0604030504040204" pitchFamily="34" charset="0"/>
              </a:rPr>
              <a:t>Students as co-creators</a:t>
            </a:r>
          </a:p>
          <a:p>
            <a:pPr marL="342900" indent="-342900">
              <a:buAutoNum type="arabicPeriod"/>
            </a:pPr>
            <a:r>
              <a:rPr lang="en-GB" sz="2400" dirty="0">
                <a:ea typeface="Verdana" panose="020B0604030504040204" pitchFamily="34" charset="0"/>
                <a:cs typeface="Verdana" panose="020B0604030504040204" pitchFamily="34" charset="0"/>
              </a:rPr>
              <a:t>Collegiality and parity of esteem</a:t>
            </a:r>
          </a:p>
          <a:p>
            <a:pPr marL="342900" indent="-342900">
              <a:buAutoNum type="arabicPeriod"/>
            </a:pPr>
            <a:r>
              <a:rPr lang="en-GB" sz="2400" dirty="0">
                <a:ea typeface="Verdana" panose="020B0604030504040204" pitchFamily="34" charset="0"/>
                <a:cs typeface="Verdana" panose="020B0604030504040204" pitchFamily="34" charset="0"/>
              </a:rPr>
              <a:t>Professionalism and support</a:t>
            </a:r>
          </a:p>
          <a:p>
            <a:pPr marL="342900" indent="-342900">
              <a:buAutoNum type="arabicPeriod"/>
            </a:pPr>
            <a:r>
              <a:rPr lang="en-GB" sz="2400" dirty="0">
                <a:ea typeface="Verdana" panose="020B0604030504040204" pitchFamily="34" charset="0"/>
                <a:cs typeface="Verdana" panose="020B0604030504040204" pitchFamily="34" charset="0"/>
              </a:rPr>
              <a:t>Feedback and feedback loop</a:t>
            </a:r>
          </a:p>
          <a:p>
            <a:pPr marL="342900" indent="-342900">
              <a:buAutoNum type="arabicPeriod"/>
            </a:pPr>
            <a:r>
              <a:rPr lang="en-GB" sz="2400" dirty="0">
                <a:ea typeface="Verdana" panose="020B0604030504040204" pitchFamily="34" charset="0"/>
                <a:cs typeface="Verdana" panose="020B0604030504040204" pitchFamily="34" charset="0"/>
              </a:rPr>
              <a:t>Self-criticism and enhancement</a:t>
            </a:r>
          </a:p>
          <a:p>
            <a:pPr marL="342900" indent="-342900">
              <a:buAutoNum type="arabicPeriod"/>
            </a:pPr>
            <a:r>
              <a:rPr lang="en-GB" sz="2400" dirty="0">
                <a:ea typeface="Verdana" panose="020B0604030504040204" pitchFamily="34" charset="0"/>
                <a:cs typeface="Verdana" panose="020B0604030504040204" pitchFamily="34" charset="0"/>
              </a:rPr>
              <a:t>Consistency </a:t>
            </a:r>
          </a:p>
        </p:txBody>
      </p:sp>
    </p:spTree>
    <p:extLst>
      <p:ext uri="{BB962C8B-B14F-4D97-AF65-F5344CB8AC3E}">
        <p14:creationId xmlns:p14="http://schemas.microsoft.com/office/powerpoint/2010/main" val="4069170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7640" y="2364859"/>
            <a:ext cx="9479774" cy="2769596"/>
          </a:xfrm>
        </p:spPr>
        <p:txBody>
          <a:bodyPr>
            <a:normAutofit lnSpcReduction="10000"/>
          </a:bodyPr>
          <a:lstStyle/>
          <a:p>
            <a:pPr marL="0" indent="0" algn="ctr">
              <a:buNone/>
            </a:pPr>
            <a:r>
              <a:rPr lang="en-GB" sz="6000" dirty="0"/>
              <a:t>Go </a:t>
            </a:r>
            <a:r>
              <a:rPr lang="en-GB" sz="6000" dirty="0" err="1"/>
              <a:t>raibh</a:t>
            </a:r>
            <a:r>
              <a:rPr lang="en-GB" sz="6000" dirty="0"/>
              <a:t> </a:t>
            </a:r>
            <a:r>
              <a:rPr lang="en-GB" sz="6000" dirty="0" err="1"/>
              <a:t>míle</a:t>
            </a:r>
            <a:r>
              <a:rPr lang="en-GB" sz="6000" dirty="0"/>
              <a:t> </a:t>
            </a:r>
            <a:r>
              <a:rPr lang="en-GB" sz="6000" dirty="0" err="1"/>
              <a:t>maith</a:t>
            </a:r>
            <a:r>
              <a:rPr lang="en-GB" sz="6000" dirty="0"/>
              <a:t> </a:t>
            </a:r>
            <a:r>
              <a:rPr lang="en-GB" sz="6000" dirty="0" err="1"/>
              <a:t>agaibh</a:t>
            </a:r>
            <a:r>
              <a:rPr lang="en-GB" sz="6000" dirty="0"/>
              <a:t> </a:t>
            </a:r>
            <a:r>
              <a:rPr lang="en-GB" sz="6000" dirty="0" err="1"/>
              <a:t>agus</a:t>
            </a:r>
            <a:r>
              <a:rPr lang="en-GB" sz="6000" dirty="0"/>
              <a:t> go n-</a:t>
            </a:r>
            <a:r>
              <a:rPr lang="en-GB" sz="6000" dirty="0" err="1"/>
              <a:t>éirí</a:t>
            </a:r>
            <a:r>
              <a:rPr lang="en-GB" sz="6000" dirty="0"/>
              <a:t> an </a:t>
            </a:r>
            <a:r>
              <a:rPr lang="en-GB" sz="6000" dirty="0" err="1"/>
              <a:t>bóthar</a:t>
            </a:r>
            <a:r>
              <a:rPr lang="en-GB" sz="6000" dirty="0"/>
              <a:t> </a:t>
            </a:r>
            <a:r>
              <a:rPr lang="en-GB" sz="6000" dirty="0" err="1"/>
              <a:t>libh</a:t>
            </a:r>
            <a:endParaRPr lang="en-GB" sz="6000" dirty="0"/>
          </a:p>
          <a:p>
            <a:pPr marL="0" indent="0" algn="ctr">
              <a:buNone/>
            </a:pPr>
            <a:r>
              <a:rPr lang="en-GB" sz="3600" dirty="0">
                <a:solidFill>
                  <a:schemeClr val="bg1">
                    <a:lumMod val="65000"/>
                  </a:schemeClr>
                </a:solidFill>
              </a:rPr>
              <a:t>A thousand thank </a:t>
            </a:r>
            <a:r>
              <a:rPr lang="en-GB" sz="3600" dirty="0" err="1">
                <a:solidFill>
                  <a:schemeClr val="bg1">
                    <a:lumMod val="65000"/>
                  </a:schemeClr>
                </a:solidFill>
              </a:rPr>
              <a:t>yous</a:t>
            </a:r>
            <a:r>
              <a:rPr lang="en-GB" sz="3600" dirty="0">
                <a:solidFill>
                  <a:schemeClr val="bg1">
                    <a:lumMod val="65000"/>
                  </a:schemeClr>
                </a:solidFill>
              </a:rPr>
              <a:t> and may the road rise to meet you (Good luck) </a:t>
            </a:r>
          </a:p>
        </p:txBody>
      </p:sp>
      <p:pic>
        <p:nvPicPr>
          <p:cNvPr id="4" name="Picture 3"/>
          <p:cNvPicPr>
            <a:picLocks noChangeAspect="1"/>
          </p:cNvPicPr>
          <p:nvPr/>
        </p:nvPicPr>
        <p:blipFill>
          <a:blip r:embed="rId2"/>
          <a:stretch>
            <a:fillRect/>
          </a:stretch>
        </p:blipFill>
        <p:spPr>
          <a:xfrm>
            <a:off x="1426164" y="227447"/>
            <a:ext cx="9479773" cy="2161512"/>
          </a:xfrm>
          <a:prstGeom prst="rect">
            <a:avLst/>
          </a:prstGeom>
        </p:spPr>
      </p:pic>
      <p:pic>
        <p:nvPicPr>
          <p:cNvPr id="6" name="Picture 5"/>
          <p:cNvPicPr>
            <a:picLocks noChangeAspect="1"/>
          </p:cNvPicPr>
          <p:nvPr/>
        </p:nvPicPr>
        <p:blipFill>
          <a:blip r:embed="rId3"/>
          <a:stretch>
            <a:fillRect/>
          </a:stretch>
        </p:blipFill>
        <p:spPr>
          <a:xfrm>
            <a:off x="650901" y="4738467"/>
            <a:ext cx="3505504" cy="743776"/>
          </a:xfrm>
          <a:prstGeom prst="rect">
            <a:avLst/>
          </a:prstGeom>
        </p:spPr>
      </p:pic>
      <p:pic>
        <p:nvPicPr>
          <p:cNvPr id="7" name="Picture 6"/>
          <p:cNvPicPr>
            <a:picLocks noChangeAspect="1"/>
          </p:cNvPicPr>
          <p:nvPr/>
        </p:nvPicPr>
        <p:blipFill>
          <a:blip r:embed="rId4"/>
          <a:stretch>
            <a:fillRect/>
          </a:stretch>
        </p:blipFill>
        <p:spPr>
          <a:xfrm>
            <a:off x="439615" y="5687834"/>
            <a:ext cx="3615241" cy="823031"/>
          </a:xfrm>
          <a:prstGeom prst="rect">
            <a:avLst/>
          </a:prstGeom>
        </p:spPr>
      </p:pic>
      <p:pic>
        <p:nvPicPr>
          <p:cNvPr id="8" name="Picture 7"/>
          <p:cNvPicPr>
            <a:picLocks noChangeAspect="1"/>
          </p:cNvPicPr>
          <p:nvPr/>
        </p:nvPicPr>
        <p:blipFill>
          <a:blip r:embed="rId5"/>
          <a:stretch>
            <a:fillRect/>
          </a:stretch>
        </p:blipFill>
        <p:spPr>
          <a:xfrm>
            <a:off x="4654588" y="5110355"/>
            <a:ext cx="2557488" cy="1686256"/>
          </a:xfrm>
          <a:prstGeom prst="rect">
            <a:avLst/>
          </a:prstGeom>
        </p:spPr>
      </p:pic>
      <p:sp>
        <p:nvSpPr>
          <p:cNvPr id="9" name="Content Placeholder 2">
            <a:extLst>
              <a:ext uri="{FF2B5EF4-FFF2-40B4-BE49-F238E27FC236}">
                <a16:creationId xmlns:a16="http://schemas.microsoft.com/office/drawing/2014/main" id="{B9775AB2-B7FF-480C-A542-DBC3939AB17D}"/>
              </a:ext>
            </a:extLst>
          </p:cNvPr>
          <p:cNvSpPr txBox="1">
            <a:spLocks/>
          </p:cNvSpPr>
          <p:nvPr/>
        </p:nvSpPr>
        <p:spPr>
          <a:xfrm>
            <a:off x="7811808" y="4687525"/>
            <a:ext cx="3865386" cy="2000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t>usi.ie/</a:t>
            </a:r>
            <a:r>
              <a:rPr lang="en-GB" sz="3600" dirty="0" err="1"/>
              <a:t>nstep</a:t>
            </a:r>
            <a:endParaRPr lang="en-GB" sz="3600" dirty="0"/>
          </a:p>
          <a:p>
            <a:pPr marL="0" indent="0">
              <a:buFont typeface="Arial" panose="020B0604020202020204" pitchFamily="34" charset="0"/>
              <a:buNone/>
            </a:pPr>
            <a:r>
              <a:rPr lang="en-GB" sz="3600" dirty="0"/>
              <a:t>@</a:t>
            </a:r>
            <a:r>
              <a:rPr lang="en-GB" sz="3600" dirty="0" err="1"/>
              <a:t>NStEPie</a:t>
            </a:r>
            <a:endParaRPr lang="en-GB" sz="3600" dirty="0"/>
          </a:p>
          <a:p>
            <a:pPr marL="0" indent="0">
              <a:buFont typeface="Arial" panose="020B0604020202020204" pitchFamily="34" charset="0"/>
              <a:buNone/>
            </a:pPr>
            <a:r>
              <a:rPr lang="en-GB" sz="3600" dirty="0"/>
              <a:t>cat.odriscoll@usi.ie</a:t>
            </a:r>
          </a:p>
        </p:txBody>
      </p:sp>
    </p:spTree>
    <p:extLst>
      <p:ext uri="{BB962C8B-B14F-4D97-AF65-F5344CB8AC3E}">
        <p14:creationId xmlns:p14="http://schemas.microsoft.com/office/powerpoint/2010/main" val="359505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FC5D-7A87-4792-9D2D-E1ED4A63C4DE}"/>
              </a:ext>
            </a:extLst>
          </p:cNvPr>
          <p:cNvSpPr>
            <a:spLocks noGrp="1"/>
          </p:cNvSpPr>
          <p:nvPr>
            <p:ph type="title"/>
          </p:nvPr>
        </p:nvSpPr>
        <p:spPr>
          <a:xfrm>
            <a:off x="1039167" y="254808"/>
            <a:ext cx="10515600" cy="1325563"/>
          </a:xfrm>
        </p:spPr>
        <p:txBody>
          <a:bodyPr/>
          <a:lstStyle/>
          <a:p>
            <a:r>
              <a:rPr lang="en-GB" sz="4800" b="1" dirty="0"/>
              <a:t>Ireland</a:t>
            </a:r>
            <a:r>
              <a:rPr lang="en-GB" dirty="0"/>
              <a:t> </a:t>
            </a:r>
          </a:p>
        </p:txBody>
      </p:sp>
      <p:sp>
        <p:nvSpPr>
          <p:cNvPr id="5" name="Content Placeholder 4">
            <a:extLst>
              <a:ext uri="{FF2B5EF4-FFF2-40B4-BE49-F238E27FC236}">
                <a16:creationId xmlns:a16="http://schemas.microsoft.com/office/drawing/2014/main" id="{71441384-2198-4394-B8A3-B510BAE8B558}"/>
              </a:ext>
            </a:extLst>
          </p:cNvPr>
          <p:cNvSpPr>
            <a:spLocks noGrp="1"/>
          </p:cNvSpPr>
          <p:nvPr>
            <p:ph sz="half" idx="2"/>
          </p:nvPr>
        </p:nvSpPr>
        <p:spPr>
          <a:xfrm>
            <a:off x="575268" y="1514126"/>
            <a:ext cx="5181600" cy="4351338"/>
          </a:xfrm>
        </p:spPr>
        <p:txBody>
          <a:bodyPr/>
          <a:lstStyle/>
          <a:p>
            <a:pPr marL="0" indent="0">
              <a:buNone/>
            </a:pPr>
            <a:r>
              <a:rPr lang="en-GB" dirty="0"/>
              <a:t>Population: 4,749,153</a:t>
            </a:r>
          </a:p>
          <a:p>
            <a:pPr marL="0" indent="0">
              <a:buNone/>
            </a:pPr>
            <a:endParaRPr lang="en-GB" dirty="0"/>
          </a:p>
          <a:p>
            <a:pPr marL="0" indent="0">
              <a:buNone/>
            </a:pPr>
            <a:r>
              <a:rPr lang="en-GB" dirty="0"/>
              <a:t>7 Universities</a:t>
            </a:r>
          </a:p>
          <a:p>
            <a:pPr marL="0" indent="0">
              <a:buNone/>
            </a:pPr>
            <a:r>
              <a:rPr lang="en-GB" dirty="0"/>
              <a:t>14 Institutes of Technology</a:t>
            </a:r>
          </a:p>
          <a:p>
            <a:pPr marL="0" indent="0">
              <a:buNone/>
            </a:pPr>
            <a:r>
              <a:rPr lang="en-GB" dirty="0"/>
              <a:t>3 public colleges </a:t>
            </a:r>
          </a:p>
          <a:p>
            <a:pPr marL="0" indent="0">
              <a:buNone/>
            </a:pPr>
            <a:endParaRPr lang="en-GB" dirty="0"/>
          </a:p>
          <a:p>
            <a:pPr marL="0" indent="0">
              <a:buNone/>
            </a:pPr>
            <a:r>
              <a:rPr lang="en-GB" dirty="0"/>
              <a:t>10 Main Private Providers </a:t>
            </a:r>
          </a:p>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EF05093C-A3F7-4F07-879F-52944888BEE8}"/>
              </a:ext>
            </a:extLst>
          </p:cNvPr>
          <p:cNvPicPr>
            <a:picLocks noChangeAspect="1"/>
          </p:cNvPicPr>
          <p:nvPr/>
        </p:nvPicPr>
        <p:blipFill rotWithShape="1">
          <a:blip r:embed="rId2">
            <a:extLst>
              <a:ext uri="{28A0092B-C50C-407E-A947-70E740481C1C}">
                <a14:useLocalDpi xmlns:a14="http://schemas.microsoft.com/office/drawing/2010/main" val="0"/>
              </a:ext>
            </a:extLst>
          </a:blip>
          <a:srcRect r="73446" b="43557"/>
          <a:stretch/>
        </p:blipFill>
        <p:spPr>
          <a:xfrm>
            <a:off x="6631472" y="397841"/>
            <a:ext cx="4787243" cy="5935930"/>
          </a:xfrm>
          <a:prstGeom prst="rect">
            <a:avLst/>
          </a:prstGeom>
        </p:spPr>
      </p:pic>
      <p:pic>
        <p:nvPicPr>
          <p:cNvPr id="4" name="Content Placeholder 3">
            <a:extLst>
              <a:ext uri="{FF2B5EF4-FFF2-40B4-BE49-F238E27FC236}">
                <a16:creationId xmlns:a16="http://schemas.microsoft.com/office/drawing/2014/main" id="{317E5A36-B609-4963-AE1B-DD9D76B99321}"/>
              </a:ext>
            </a:extLst>
          </p:cNvPr>
          <p:cNvPicPr>
            <a:picLocks noGrp="1" noChangeAspect="1"/>
          </p:cNvPicPr>
          <p:nvPr>
            <p:ph sz="half" idx="1"/>
          </p:nvPr>
        </p:nvPicPr>
        <p:blipFill rotWithShape="1">
          <a:blip r:embed="rId3"/>
          <a:srcRect l="21327" r="21837"/>
          <a:stretch/>
        </p:blipFill>
        <p:spPr>
          <a:xfrm>
            <a:off x="6096000" y="489394"/>
            <a:ext cx="5858189" cy="5752825"/>
          </a:xfrm>
          <a:prstGeom prst="rect">
            <a:avLst/>
          </a:prstGeom>
        </p:spPr>
      </p:pic>
    </p:spTree>
    <p:extLst>
      <p:ext uri="{BB962C8B-B14F-4D97-AF65-F5344CB8AC3E}">
        <p14:creationId xmlns:p14="http://schemas.microsoft.com/office/powerpoint/2010/main" val="29790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7" name="Picture 6">
            <a:extLst>
              <a:ext uri="{FF2B5EF4-FFF2-40B4-BE49-F238E27FC236}">
                <a16:creationId xmlns:a16="http://schemas.microsoft.com/office/drawing/2014/main" id="{3751C7F9-2D5A-4227-B91F-0EA091CCE279}"/>
              </a:ext>
            </a:extLst>
          </p:cNvPr>
          <p:cNvPicPr>
            <a:picLocks noChangeAspect="1"/>
          </p:cNvPicPr>
          <p:nvPr/>
        </p:nvPicPr>
        <p:blipFill rotWithShape="1">
          <a:blip r:embed="rId2"/>
          <a:srcRect/>
          <a:stretch/>
        </p:blipFill>
        <p:spPr>
          <a:xfrm>
            <a:off x="481946" y="599476"/>
            <a:ext cx="3529109" cy="3529109"/>
          </a:xfrm>
          <a:prstGeom prst="rect">
            <a:avLst/>
          </a:prstGeom>
        </p:spPr>
      </p:pic>
      <p:pic>
        <p:nvPicPr>
          <p:cNvPr id="8" name="Picture 7">
            <a:extLst>
              <a:ext uri="{FF2B5EF4-FFF2-40B4-BE49-F238E27FC236}">
                <a16:creationId xmlns:a16="http://schemas.microsoft.com/office/drawing/2014/main" id="{0FD999A5-42AA-41B0-9BD6-0236F1C06B66}"/>
              </a:ext>
            </a:extLst>
          </p:cNvPr>
          <p:cNvPicPr>
            <a:picLocks noChangeAspect="1"/>
          </p:cNvPicPr>
          <p:nvPr/>
        </p:nvPicPr>
        <p:blipFill rotWithShape="1">
          <a:blip r:embed="rId3"/>
          <a:srcRect/>
          <a:stretch/>
        </p:blipFill>
        <p:spPr>
          <a:xfrm>
            <a:off x="4332788" y="591959"/>
            <a:ext cx="3526424" cy="3544144"/>
          </a:xfrm>
          <a:prstGeom prst="rect">
            <a:avLst/>
          </a:prstGeom>
        </p:spPr>
      </p:pic>
      <p:pic>
        <p:nvPicPr>
          <p:cNvPr id="6" name="Picture 5">
            <a:extLst>
              <a:ext uri="{FF2B5EF4-FFF2-40B4-BE49-F238E27FC236}">
                <a16:creationId xmlns:a16="http://schemas.microsoft.com/office/drawing/2014/main" id="{1BBDB646-4150-4DA3-ADCC-4E1A4F33D8BA}"/>
              </a:ext>
            </a:extLst>
          </p:cNvPr>
          <p:cNvPicPr>
            <a:picLocks noChangeAspect="1"/>
          </p:cNvPicPr>
          <p:nvPr/>
        </p:nvPicPr>
        <p:blipFill rotWithShape="1">
          <a:blip r:embed="rId4"/>
          <a:srcRect/>
          <a:stretch/>
        </p:blipFill>
        <p:spPr>
          <a:xfrm>
            <a:off x="8153400" y="1368920"/>
            <a:ext cx="3553968" cy="1990222"/>
          </a:xfrm>
          <a:prstGeom prst="rect">
            <a:avLst/>
          </a:prstGeom>
        </p:spPr>
      </p:pic>
      <p:cxnSp>
        <p:nvCxnSpPr>
          <p:cNvPr id="27" name="Straight Connector 2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5360" y="5778706"/>
            <a:ext cx="10241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B7C238-3780-4996-9ACE-B8FFB6925367}"/>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Turning 30 in 2017 </a:t>
            </a:r>
          </a:p>
        </p:txBody>
      </p:sp>
    </p:spTree>
    <p:extLst>
      <p:ext uri="{BB962C8B-B14F-4D97-AF65-F5344CB8AC3E}">
        <p14:creationId xmlns:p14="http://schemas.microsoft.com/office/powerpoint/2010/main" val="2021236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617C0-10CC-440C-9BC8-F62D9537FD83}"/>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2AEBCCBE-AECF-44BD-98C8-9F2163FF0423}"/>
              </a:ext>
            </a:extLst>
          </p:cNvPr>
          <p:cNvPicPr>
            <a:picLocks noGrp="1" noChangeAspect="1"/>
          </p:cNvPicPr>
          <p:nvPr>
            <p:ph idx="1"/>
          </p:nvPr>
        </p:nvPicPr>
        <p:blipFill>
          <a:blip r:embed="rId2"/>
          <a:stretch>
            <a:fillRect/>
          </a:stretch>
        </p:blipFill>
        <p:spPr>
          <a:xfrm>
            <a:off x="7734510" y="4725119"/>
            <a:ext cx="3808274" cy="1586781"/>
          </a:xfrm>
          <a:prstGeom prst="rect">
            <a:avLst/>
          </a:prstGeom>
        </p:spPr>
      </p:pic>
      <p:pic>
        <p:nvPicPr>
          <p:cNvPr id="4" name="Picture 3">
            <a:extLst>
              <a:ext uri="{FF2B5EF4-FFF2-40B4-BE49-F238E27FC236}">
                <a16:creationId xmlns:a16="http://schemas.microsoft.com/office/drawing/2014/main" id="{81FD80EF-E7AD-44A8-89ED-C3C96E609B33}"/>
              </a:ext>
            </a:extLst>
          </p:cNvPr>
          <p:cNvPicPr>
            <a:picLocks noChangeAspect="1"/>
          </p:cNvPicPr>
          <p:nvPr/>
        </p:nvPicPr>
        <p:blipFill>
          <a:blip r:embed="rId3"/>
          <a:stretch>
            <a:fillRect/>
          </a:stretch>
        </p:blipFill>
        <p:spPr>
          <a:xfrm>
            <a:off x="2282950" y="284106"/>
            <a:ext cx="7626099" cy="3805573"/>
          </a:xfrm>
          <a:prstGeom prst="rect">
            <a:avLst/>
          </a:prstGeom>
        </p:spPr>
      </p:pic>
      <p:pic>
        <p:nvPicPr>
          <p:cNvPr id="5" name="Picture 4">
            <a:extLst>
              <a:ext uri="{FF2B5EF4-FFF2-40B4-BE49-F238E27FC236}">
                <a16:creationId xmlns:a16="http://schemas.microsoft.com/office/drawing/2014/main" id="{B9EC5A95-C7C6-4F6E-A371-3B454C2C042D}"/>
              </a:ext>
            </a:extLst>
          </p:cNvPr>
          <p:cNvPicPr>
            <a:picLocks noChangeAspect="1"/>
          </p:cNvPicPr>
          <p:nvPr/>
        </p:nvPicPr>
        <p:blipFill>
          <a:blip r:embed="rId4"/>
          <a:stretch>
            <a:fillRect/>
          </a:stretch>
        </p:blipFill>
        <p:spPr>
          <a:xfrm>
            <a:off x="682872" y="4168775"/>
            <a:ext cx="2143125" cy="2143125"/>
          </a:xfrm>
          <a:prstGeom prst="rect">
            <a:avLst/>
          </a:prstGeom>
        </p:spPr>
      </p:pic>
      <p:pic>
        <p:nvPicPr>
          <p:cNvPr id="6" name="Picture 5">
            <a:extLst>
              <a:ext uri="{FF2B5EF4-FFF2-40B4-BE49-F238E27FC236}">
                <a16:creationId xmlns:a16="http://schemas.microsoft.com/office/drawing/2014/main" id="{C36317F1-10F0-4710-8D3A-AF5AA92FAC3C}"/>
              </a:ext>
            </a:extLst>
          </p:cNvPr>
          <p:cNvPicPr>
            <a:picLocks noChangeAspect="1"/>
          </p:cNvPicPr>
          <p:nvPr/>
        </p:nvPicPr>
        <p:blipFill>
          <a:blip r:embed="rId5"/>
          <a:stretch>
            <a:fillRect/>
          </a:stretch>
        </p:blipFill>
        <p:spPr>
          <a:xfrm>
            <a:off x="4636428" y="4519461"/>
            <a:ext cx="2718966" cy="1792439"/>
          </a:xfrm>
          <a:prstGeom prst="rect">
            <a:avLst/>
          </a:prstGeom>
        </p:spPr>
      </p:pic>
    </p:spTree>
    <p:extLst>
      <p:ext uri="{BB962C8B-B14F-4D97-AF65-F5344CB8AC3E}">
        <p14:creationId xmlns:p14="http://schemas.microsoft.com/office/powerpoint/2010/main" val="100794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370" y="1997590"/>
            <a:ext cx="3508784" cy="74143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215" y="3652357"/>
            <a:ext cx="3617093" cy="82456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3400" y="5076790"/>
            <a:ext cx="2218162" cy="146266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2994" y="520512"/>
            <a:ext cx="5899990" cy="1346934"/>
          </a:xfrm>
          <a:prstGeom prst="rect">
            <a:avLst/>
          </a:prstGeom>
        </p:spPr>
      </p:pic>
      <p:sp>
        <p:nvSpPr>
          <p:cNvPr id="4" name="Title 3"/>
          <p:cNvSpPr>
            <a:spLocks noGrp="1"/>
          </p:cNvSpPr>
          <p:nvPr>
            <p:ph type="title"/>
          </p:nvPr>
        </p:nvSpPr>
        <p:spPr>
          <a:xfrm>
            <a:off x="130404" y="376309"/>
            <a:ext cx="10515600" cy="1325563"/>
          </a:xfrm>
        </p:spPr>
        <p:txBody>
          <a:bodyPr/>
          <a:lstStyle/>
          <a:p>
            <a:r>
              <a:rPr lang="en-GB" b="1" dirty="0">
                <a:effectLst>
                  <a:outerShdw blurRad="38100" dist="38100" dir="2700000" algn="tl">
                    <a:srgbClr val="000000">
                      <a:alpha val="43137"/>
                    </a:srgbClr>
                  </a:outerShdw>
                </a:effectLst>
                <a:latin typeface="Corbel" panose="020B0503020204020204" pitchFamily="34" charset="0"/>
              </a:rPr>
              <a:t>National Collaboration</a:t>
            </a:r>
          </a:p>
        </p:txBody>
      </p:sp>
      <p:sp>
        <p:nvSpPr>
          <p:cNvPr id="6" name="Content Placeholder 5"/>
          <p:cNvSpPr>
            <a:spLocks noGrp="1"/>
          </p:cNvSpPr>
          <p:nvPr>
            <p:ph idx="1"/>
          </p:nvPr>
        </p:nvSpPr>
        <p:spPr>
          <a:xfrm>
            <a:off x="130404" y="1566462"/>
            <a:ext cx="6216006" cy="4351338"/>
          </a:xfrm>
        </p:spPr>
        <p:txBody>
          <a:bodyPr/>
          <a:lstStyle/>
          <a:p>
            <a:pPr marL="0" indent="0">
              <a:buNone/>
            </a:pPr>
            <a:r>
              <a:rPr lang="en-GB" dirty="0"/>
              <a:t>Higher Education Authority </a:t>
            </a:r>
          </a:p>
          <a:p>
            <a:pPr marL="0" indent="0">
              <a:buNone/>
            </a:pPr>
            <a:endParaRPr lang="en-GB" dirty="0"/>
          </a:p>
          <a:p>
            <a:pPr marL="0" indent="0">
              <a:buNone/>
            </a:pPr>
            <a:endParaRPr lang="en-GB" dirty="0"/>
          </a:p>
          <a:p>
            <a:pPr marL="0" indent="0">
              <a:buNone/>
            </a:pPr>
            <a:r>
              <a:rPr lang="en-GB" dirty="0"/>
              <a:t>Quality &amp; Qualifications Ireland</a:t>
            </a:r>
          </a:p>
          <a:p>
            <a:pPr marL="0" indent="0">
              <a:buNone/>
            </a:pPr>
            <a:endParaRPr lang="en-GB" dirty="0"/>
          </a:p>
          <a:p>
            <a:pPr marL="0" indent="0">
              <a:buNone/>
            </a:pPr>
            <a:endParaRPr lang="en-GB" dirty="0"/>
          </a:p>
          <a:p>
            <a:pPr marL="0" indent="0">
              <a:buNone/>
            </a:pPr>
            <a:r>
              <a:rPr lang="en-GB" dirty="0"/>
              <a:t>Union of Students in Ireland </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5482" t="17547" r="2683" b="6090"/>
          <a:stretch/>
        </p:blipFill>
        <p:spPr>
          <a:xfrm>
            <a:off x="4957895" y="2356338"/>
            <a:ext cx="6982059" cy="3868616"/>
          </a:xfrm>
          <a:prstGeom prst="rect">
            <a:avLst/>
          </a:prstGeom>
        </p:spPr>
      </p:pic>
    </p:spTree>
    <p:extLst>
      <p:ext uri="{BB962C8B-B14F-4D97-AF65-F5344CB8AC3E}">
        <p14:creationId xmlns:p14="http://schemas.microsoft.com/office/powerpoint/2010/main" val="250546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93" y="365125"/>
            <a:ext cx="10515600" cy="1325563"/>
          </a:xfrm>
        </p:spPr>
        <p:txBody>
          <a:bodyPr/>
          <a:lstStyle/>
          <a:p>
            <a:r>
              <a:rPr lang="en-GB" dirty="0"/>
              <a:t>Student Engagement in Ireland</a:t>
            </a:r>
          </a:p>
        </p:txBody>
      </p:sp>
      <p:pic>
        <p:nvPicPr>
          <p:cNvPr id="4" name="Content Placeholder 3"/>
          <p:cNvPicPr>
            <a:picLocks noGrp="1" noChangeAspect="1"/>
          </p:cNvPicPr>
          <p:nvPr>
            <p:ph idx="1"/>
          </p:nvPr>
        </p:nvPicPr>
        <p:blipFill>
          <a:blip r:embed="rId3"/>
          <a:stretch>
            <a:fillRect/>
          </a:stretch>
        </p:blipFill>
        <p:spPr>
          <a:xfrm>
            <a:off x="7057934" y="365125"/>
            <a:ext cx="4800193" cy="6347983"/>
          </a:xfrm>
          <a:prstGeom prst="rect">
            <a:avLst/>
          </a:prstGeom>
        </p:spPr>
      </p:pic>
      <p:sp>
        <p:nvSpPr>
          <p:cNvPr id="5" name="Rectangle 4"/>
          <p:cNvSpPr/>
          <p:nvPr/>
        </p:nvSpPr>
        <p:spPr>
          <a:xfrm>
            <a:off x="334970" y="1690688"/>
            <a:ext cx="6654760" cy="2554545"/>
          </a:xfrm>
          <a:prstGeom prst="rect">
            <a:avLst/>
          </a:prstGeom>
        </p:spPr>
        <p:txBody>
          <a:bodyPr wrap="square">
            <a:spAutoFit/>
          </a:bodyPr>
          <a:lstStyle/>
          <a:p>
            <a:r>
              <a:rPr lang="en-GB" sz="2000" dirty="0"/>
              <a:t>In 2014, the Higher Education Authority (HEA) established a representative group to explore best practice in relation to student engagement in higher education institutions and to propose a set of principles which would assist institutions in this area. </a:t>
            </a:r>
          </a:p>
          <a:p>
            <a:endParaRPr lang="en-GB" sz="2000" dirty="0"/>
          </a:p>
          <a:p>
            <a:r>
              <a:rPr lang="en-GB" sz="2000" dirty="0"/>
              <a:t>The report Enhancing Student Engagement in Decision-Making was published in April 2016.</a:t>
            </a: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23331" y="5324284"/>
            <a:ext cx="2939795" cy="866409"/>
          </a:xfrm>
          <a:prstGeom prst="rect">
            <a:avLst/>
          </a:prstGeom>
        </p:spPr>
      </p:pic>
      <p:pic>
        <p:nvPicPr>
          <p:cNvPr id="7" name="Picture 6"/>
          <p:cNvPicPr>
            <a:picLocks noChangeAspect="1"/>
          </p:cNvPicPr>
          <p:nvPr/>
        </p:nvPicPr>
        <p:blipFill>
          <a:blip r:embed="rId5"/>
          <a:stretch>
            <a:fillRect/>
          </a:stretch>
        </p:blipFill>
        <p:spPr>
          <a:xfrm>
            <a:off x="5524016" y="5184004"/>
            <a:ext cx="1260465" cy="1260465"/>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34970" y="5253088"/>
            <a:ext cx="1529863" cy="10088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70" y="4476868"/>
            <a:ext cx="2557683" cy="540463"/>
          </a:xfrm>
          <a:prstGeom prst="rect">
            <a:avLst/>
          </a:prstGeom>
        </p:spPr>
      </p:pic>
      <p:pic>
        <p:nvPicPr>
          <p:cNvPr id="10" name="Picture 9"/>
          <p:cNvPicPr>
            <a:picLocks noChangeAspect="1"/>
          </p:cNvPicPr>
          <p:nvPr/>
        </p:nvPicPr>
        <p:blipFill>
          <a:blip r:embed="rId8"/>
          <a:stretch>
            <a:fillRect/>
          </a:stretch>
        </p:blipFill>
        <p:spPr>
          <a:xfrm>
            <a:off x="2960857" y="4323779"/>
            <a:ext cx="2124075" cy="847725"/>
          </a:xfrm>
          <a:prstGeom prst="rect">
            <a:avLst/>
          </a:prstGeom>
        </p:spPr>
      </p:pic>
      <p:pic>
        <p:nvPicPr>
          <p:cNvPr id="11" name="Picture 10"/>
          <p:cNvPicPr>
            <a:picLocks noChangeAspect="1"/>
          </p:cNvPicPr>
          <p:nvPr/>
        </p:nvPicPr>
        <p:blipFill>
          <a:blip r:embed="rId9"/>
          <a:stretch>
            <a:fillRect/>
          </a:stretch>
        </p:blipFill>
        <p:spPr>
          <a:xfrm>
            <a:off x="5084932" y="4476868"/>
            <a:ext cx="2013438" cy="694636"/>
          </a:xfrm>
          <a:prstGeom prst="rect">
            <a:avLst/>
          </a:prstGeom>
        </p:spPr>
      </p:pic>
    </p:spTree>
    <p:extLst>
      <p:ext uri="{BB962C8B-B14F-4D97-AF65-F5344CB8AC3E}">
        <p14:creationId xmlns:p14="http://schemas.microsoft.com/office/powerpoint/2010/main" val="1022747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607757" cy="1325563"/>
          </a:xfrm>
        </p:spPr>
        <p:txBody>
          <a:bodyPr/>
          <a:lstStyle/>
          <a:p>
            <a:r>
              <a:rPr lang="en-GB" dirty="0"/>
              <a:t>10 Principles of Student Engagement </a:t>
            </a:r>
          </a:p>
        </p:txBody>
      </p:sp>
      <p:pic>
        <p:nvPicPr>
          <p:cNvPr id="5" name="Content Placeholder 4"/>
          <p:cNvPicPr>
            <a:picLocks noGrp="1" noChangeAspect="1"/>
          </p:cNvPicPr>
          <p:nvPr>
            <p:ph idx="1"/>
          </p:nvPr>
        </p:nvPicPr>
        <p:blipFill>
          <a:blip r:embed="rId3"/>
          <a:stretch>
            <a:fillRect/>
          </a:stretch>
        </p:blipFill>
        <p:spPr>
          <a:xfrm>
            <a:off x="6646984" y="101255"/>
            <a:ext cx="5090745" cy="6608713"/>
          </a:xfrm>
          <a:prstGeom prst="rect">
            <a:avLst/>
          </a:prstGeom>
        </p:spPr>
      </p:pic>
      <p:sp>
        <p:nvSpPr>
          <p:cNvPr id="4" name="TextBox 3"/>
          <p:cNvSpPr txBox="1"/>
          <p:nvPr/>
        </p:nvSpPr>
        <p:spPr>
          <a:xfrm>
            <a:off x="838200" y="1954558"/>
            <a:ext cx="6137031" cy="3785652"/>
          </a:xfrm>
          <a:prstGeom prst="rect">
            <a:avLst/>
          </a:prstGeom>
          <a:noFill/>
        </p:spPr>
        <p:txBody>
          <a:bodyPr wrap="square" rtlCol="0">
            <a:spAutoFit/>
          </a:bodyPr>
          <a:lstStyle/>
          <a:p>
            <a:pPr marL="342900" indent="-342900">
              <a:buAutoNum type="arabicPeriod"/>
            </a:pPr>
            <a:r>
              <a:rPr lang="en-GB" sz="2400" dirty="0">
                <a:ea typeface="Verdana" panose="020B0604030504040204" pitchFamily="34" charset="0"/>
                <a:cs typeface="Verdana" panose="020B0604030504040204" pitchFamily="34" charset="0"/>
              </a:rPr>
              <a:t>Democracy</a:t>
            </a:r>
          </a:p>
          <a:p>
            <a:pPr marL="342900" indent="-342900">
              <a:buAutoNum type="arabicPeriod"/>
            </a:pPr>
            <a:r>
              <a:rPr lang="en-GB" sz="2400" dirty="0">
                <a:ea typeface="Verdana" panose="020B0604030504040204" pitchFamily="34" charset="0"/>
                <a:cs typeface="Verdana" panose="020B0604030504040204" pitchFamily="34" charset="0"/>
              </a:rPr>
              <a:t>Student as partner</a:t>
            </a:r>
          </a:p>
          <a:p>
            <a:pPr marL="342900" indent="-342900">
              <a:buAutoNum type="arabicPeriod"/>
            </a:pPr>
            <a:r>
              <a:rPr lang="en-GB" sz="2400" dirty="0">
                <a:ea typeface="Verdana" panose="020B0604030504040204" pitchFamily="34" charset="0"/>
                <a:cs typeface="Verdana" panose="020B0604030504040204" pitchFamily="34" charset="0"/>
              </a:rPr>
              <a:t>Inclusivity and diversity</a:t>
            </a:r>
          </a:p>
          <a:p>
            <a:pPr marL="342900" indent="-342900">
              <a:buAutoNum type="arabicPeriod"/>
            </a:pPr>
            <a:r>
              <a:rPr lang="en-GB" sz="2400" dirty="0">
                <a:ea typeface="Verdana" panose="020B0604030504040204" pitchFamily="34" charset="0"/>
                <a:cs typeface="Verdana" panose="020B0604030504040204" pitchFamily="34" charset="0"/>
              </a:rPr>
              <a:t>Transparency</a:t>
            </a:r>
          </a:p>
          <a:p>
            <a:pPr marL="342900" indent="-342900">
              <a:buAutoNum type="arabicPeriod"/>
            </a:pPr>
            <a:r>
              <a:rPr lang="en-GB" sz="2400" dirty="0">
                <a:ea typeface="Verdana" panose="020B0604030504040204" pitchFamily="34" charset="0"/>
                <a:cs typeface="Verdana" panose="020B0604030504040204" pitchFamily="34" charset="0"/>
              </a:rPr>
              <a:t>Students as co-creators</a:t>
            </a:r>
          </a:p>
          <a:p>
            <a:pPr marL="342900" indent="-342900">
              <a:buAutoNum type="arabicPeriod"/>
            </a:pPr>
            <a:r>
              <a:rPr lang="en-GB" sz="2400" dirty="0">
                <a:ea typeface="Verdana" panose="020B0604030504040204" pitchFamily="34" charset="0"/>
                <a:cs typeface="Verdana" panose="020B0604030504040204" pitchFamily="34" charset="0"/>
              </a:rPr>
              <a:t>Collegiality and parity of esteem</a:t>
            </a:r>
          </a:p>
          <a:p>
            <a:pPr marL="342900" indent="-342900">
              <a:buAutoNum type="arabicPeriod"/>
            </a:pPr>
            <a:r>
              <a:rPr lang="en-GB" sz="2400" dirty="0">
                <a:ea typeface="Verdana" panose="020B0604030504040204" pitchFamily="34" charset="0"/>
                <a:cs typeface="Verdana" panose="020B0604030504040204" pitchFamily="34" charset="0"/>
              </a:rPr>
              <a:t>Professionalism and support</a:t>
            </a:r>
          </a:p>
          <a:p>
            <a:pPr marL="342900" indent="-342900">
              <a:buAutoNum type="arabicPeriod"/>
            </a:pPr>
            <a:r>
              <a:rPr lang="en-GB" sz="2400" dirty="0">
                <a:ea typeface="Verdana" panose="020B0604030504040204" pitchFamily="34" charset="0"/>
                <a:cs typeface="Verdana" panose="020B0604030504040204" pitchFamily="34" charset="0"/>
              </a:rPr>
              <a:t>Feedback and feedback loop</a:t>
            </a:r>
          </a:p>
          <a:p>
            <a:pPr marL="342900" indent="-342900">
              <a:buAutoNum type="arabicPeriod"/>
            </a:pPr>
            <a:r>
              <a:rPr lang="en-GB" sz="2400" dirty="0">
                <a:ea typeface="Verdana" panose="020B0604030504040204" pitchFamily="34" charset="0"/>
                <a:cs typeface="Verdana" panose="020B0604030504040204" pitchFamily="34" charset="0"/>
              </a:rPr>
              <a:t>Self-criticism and enhancement</a:t>
            </a:r>
          </a:p>
          <a:p>
            <a:pPr marL="342900" indent="-342900">
              <a:buAutoNum type="arabicPeriod"/>
            </a:pPr>
            <a:r>
              <a:rPr lang="en-GB" sz="2400" dirty="0">
                <a:ea typeface="Verdana" panose="020B0604030504040204" pitchFamily="34" charset="0"/>
                <a:cs typeface="Verdana" panose="020B0604030504040204" pitchFamily="34" charset="0"/>
              </a:rPr>
              <a:t>Consistency </a:t>
            </a:r>
          </a:p>
        </p:txBody>
      </p:sp>
    </p:spTree>
    <p:extLst>
      <p:ext uri="{BB962C8B-B14F-4D97-AF65-F5344CB8AC3E}">
        <p14:creationId xmlns:p14="http://schemas.microsoft.com/office/powerpoint/2010/main" val="746091225"/>
      </p:ext>
    </p:extLst>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212745"/>
      </a:dk2>
      <a:lt2>
        <a:srgbClr val="B4DCFA"/>
      </a:lt2>
      <a:accent1>
        <a:srgbClr val="0070C0"/>
      </a:accent1>
      <a:accent2>
        <a:srgbClr val="5ECCF3"/>
      </a:accent2>
      <a:accent3>
        <a:srgbClr val="A7EA52"/>
      </a:accent3>
      <a:accent4>
        <a:srgbClr val="5DCEAF"/>
      </a:accent4>
      <a:accent5>
        <a:srgbClr val="7030A0"/>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3542</TotalTime>
  <Words>1399</Words>
  <Application>Microsoft Office PowerPoint</Application>
  <PresentationFormat>Widescreen</PresentationFormat>
  <Paragraphs>245</Paragraphs>
  <Slides>35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Calibri Light</vt:lpstr>
      <vt:lpstr>Corbel</vt:lpstr>
      <vt:lpstr>Times New Roman</vt:lpstr>
      <vt:lpstr>Tw Cen MT</vt:lpstr>
      <vt:lpstr>Verdana</vt:lpstr>
      <vt:lpstr>Wingdings</vt:lpstr>
      <vt:lpstr>Office Theme</vt:lpstr>
      <vt:lpstr>PowerPoint Presentation</vt:lpstr>
      <vt:lpstr>Useful links</vt:lpstr>
      <vt:lpstr>A note on language</vt:lpstr>
      <vt:lpstr>Ireland </vt:lpstr>
      <vt:lpstr>Turning 30 in 2017 </vt:lpstr>
      <vt:lpstr>PowerPoint Presentation</vt:lpstr>
      <vt:lpstr>National Collaboration</vt:lpstr>
      <vt:lpstr>Student Engagement in Ireland</vt:lpstr>
      <vt:lpstr>10 Principles of Student Engagement </vt:lpstr>
      <vt:lpstr>NStEP Objectives</vt:lpstr>
      <vt:lpstr>NStEP Work Streams</vt:lpstr>
      <vt:lpstr>PowerPoint Presentation</vt:lpstr>
      <vt:lpstr>Consultants to NStEP</vt:lpstr>
      <vt:lpstr>NStEP Activities</vt:lpstr>
      <vt:lpstr>NStEP Work Streams</vt:lpstr>
      <vt:lpstr>National Training Programme</vt:lpstr>
      <vt:lpstr>PowerPoint Presentation</vt:lpstr>
      <vt:lpstr>PowerPoint Presentation</vt:lpstr>
      <vt:lpstr>2016 Training Programme Delivery </vt:lpstr>
      <vt:lpstr>About the 2016 participants </vt:lpstr>
      <vt:lpstr>Understanding of the Role</vt:lpstr>
      <vt:lpstr>Understanding of Mechanisms</vt:lpstr>
      <vt:lpstr>What’s next?</vt:lpstr>
      <vt:lpstr>NStEP Work Streams</vt:lpstr>
      <vt:lpstr>NStEP Institutional Analysis</vt:lpstr>
      <vt:lpstr>A Ladder of Citizen Participation  - Sherry R Arnstein</vt:lpstr>
      <vt:lpstr>NStEP Institutional Analysis Schedule</vt:lpstr>
      <vt:lpstr>NStEP Work Streams</vt:lpstr>
      <vt:lpstr>5 New Projects</vt:lpstr>
      <vt:lpstr>Quality Reviewers Pool</vt:lpstr>
      <vt:lpstr>T&amp;L Pool - Call Open</vt:lpstr>
      <vt:lpstr>Event for Students’ Unions</vt:lpstr>
      <vt:lpstr>PowerPoint Presentation</vt:lpstr>
      <vt:lpstr>10 Principles of Student Engagement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 O'Driscoll</dc:creator>
  <cp:lastModifiedBy>Ann Cahill</cp:lastModifiedBy>
  <cp:revision>96</cp:revision>
  <cp:lastPrinted>2017-06-19T09:15:35Z</cp:lastPrinted>
  <dcterms:created xsi:type="dcterms:W3CDTF">2016-09-09T15:04:28Z</dcterms:created>
  <dcterms:modified xsi:type="dcterms:W3CDTF">2017-09-19T01:56:19Z</dcterms:modified>
</cp:coreProperties>
</file>